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 id="2147483669" r:id="rId4"/>
    <p:sldMasterId id="2147483681" r:id="rId5"/>
    <p:sldMasterId id="2147483693" r:id="rId6"/>
    <p:sldMasterId id="2147483706" r:id="rId7"/>
    <p:sldMasterId id="2147483719" r:id="rId8"/>
  </p:sldMasterIdLst>
  <p:notesMasterIdLst>
    <p:notesMasterId r:id="rId296"/>
  </p:notesMasterIdLst>
  <p:sldIdLst>
    <p:sldId id="256" r:id="rId9"/>
    <p:sldId id="265" r:id="rId10"/>
    <p:sldId id="266" r:id="rId11"/>
    <p:sldId id="267" r:id="rId12"/>
    <p:sldId id="268" r:id="rId13"/>
    <p:sldId id="269" r:id="rId14"/>
    <p:sldId id="270" r:id="rId15"/>
    <p:sldId id="271" r:id="rId16"/>
    <p:sldId id="272" r:id="rId17"/>
    <p:sldId id="27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548"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274" r:id="rId124"/>
    <p:sldId id="275" r:id="rId125"/>
    <p:sldId id="276" r:id="rId126"/>
    <p:sldId id="277" r:id="rId127"/>
    <p:sldId id="278" r:id="rId128"/>
    <p:sldId id="279" r:id="rId129"/>
    <p:sldId id="280" r:id="rId130"/>
    <p:sldId id="28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45" r:id="rId286"/>
    <p:sldId id="546" r:id="rId287"/>
    <p:sldId id="547" r:id="rId288"/>
    <p:sldId id="258" r:id="rId289"/>
    <p:sldId id="259" r:id="rId290"/>
    <p:sldId id="260" r:id="rId291"/>
    <p:sldId id="261" r:id="rId292"/>
    <p:sldId id="262" r:id="rId293"/>
    <p:sldId id="263" r:id="rId294"/>
    <p:sldId id="264" r:id="rId2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1"/>
    <p:restoredTop sz="76583" autoAdjust="0"/>
  </p:normalViewPr>
  <p:slideViewPr>
    <p:cSldViewPr snapToGrid="0" snapToObjects="1">
      <p:cViewPr>
        <p:scale>
          <a:sx n="85" d="100"/>
          <a:sy n="85" d="100"/>
        </p:scale>
        <p:origin x="984" y="2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260" Type="http://schemas.openxmlformats.org/officeDocument/2006/relationships/slide" Target="slides/slide252.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61" Type="http://schemas.openxmlformats.org/officeDocument/2006/relationships/slide" Target="slides/slide253.xml"/><Relationship Id="rId262" Type="http://schemas.openxmlformats.org/officeDocument/2006/relationships/slide" Target="slides/slide254.xml"/><Relationship Id="rId263" Type="http://schemas.openxmlformats.org/officeDocument/2006/relationships/slide" Target="slides/slide255.xml"/><Relationship Id="rId264" Type="http://schemas.openxmlformats.org/officeDocument/2006/relationships/slide" Target="slides/slide256.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65" Type="http://schemas.openxmlformats.org/officeDocument/2006/relationships/slide" Target="slides/slide257.xml"/><Relationship Id="rId266" Type="http://schemas.openxmlformats.org/officeDocument/2006/relationships/slide" Target="slides/slide258.xml"/><Relationship Id="rId267" Type="http://schemas.openxmlformats.org/officeDocument/2006/relationships/slide" Target="slides/slide259.xml"/><Relationship Id="rId268" Type="http://schemas.openxmlformats.org/officeDocument/2006/relationships/slide" Target="slides/slide260.xml"/><Relationship Id="rId269" Type="http://schemas.openxmlformats.org/officeDocument/2006/relationships/slide" Target="slides/slide26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270" Type="http://schemas.openxmlformats.org/officeDocument/2006/relationships/slide" Target="slides/slide26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271" Type="http://schemas.openxmlformats.org/officeDocument/2006/relationships/slide" Target="slides/slide263.xml"/><Relationship Id="rId272" Type="http://schemas.openxmlformats.org/officeDocument/2006/relationships/slide" Target="slides/slide264.xml"/><Relationship Id="rId273" Type="http://schemas.openxmlformats.org/officeDocument/2006/relationships/slide" Target="slides/slide265.xml"/><Relationship Id="rId274" Type="http://schemas.openxmlformats.org/officeDocument/2006/relationships/slide" Target="slides/slide266.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75" Type="http://schemas.openxmlformats.org/officeDocument/2006/relationships/slide" Target="slides/slide267.xml"/><Relationship Id="rId276" Type="http://schemas.openxmlformats.org/officeDocument/2006/relationships/slide" Target="slides/slide268.xml"/><Relationship Id="rId277" Type="http://schemas.openxmlformats.org/officeDocument/2006/relationships/slide" Target="slides/slide269.xml"/><Relationship Id="rId278" Type="http://schemas.openxmlformats.org/officeDocument/2006/relationships/slide" Target="slides/slide270.xml"/><Relationship Id="rId279" Type="http://schemas.openxmlformats.org/officeDocument/2006/relationships/slide" Target="slides/slide271.xml"/><Relationship Id="rId300" Type="http://schemas.openxmlformats.org/officeDocument/2006/relationships/tableStyles" Target="tableStyles.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80" Type="http://schemas.openxmlformats.org/officeDocument/2006/relationships/slide" Target="slides/slide27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81" Type="http://schemas.openxmlformats.org/officeDocument/2006/relationships/slide" Target="slides/slide273.xml"/><Relationship Id="rId282" Type="http://schemas.openxmlformats.org/officeDocument/2006/relationships/slide" Target="slides/slide274.xml"/><Relationship Id="rId283" Type="http://schemas.openxmlformats.org/officeDocument/2006/relationships/slide" Target="slides/slide275.xml"/><Relationship Id="rId284" Type="http://schemas.openxmlformats.org/officeDocument/2006/relationships/slide" Target="slides/slide276.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Relationship Id="rId223" Type="http://schemas.openxmlformats.org/officeDocument/2006/relationships/slide" Target="slides/slide215.xml"/><Relationship Id="rId224" Type="http://schemas.openxmlformats.org/officeDocument/2006/relationships/slide" Target="slides/slide216.xml"/><Relationship Id="rId225" Type="http://schemas.openxmlformats.org/officeDocument/2006/relationships/slide" Target="slides/slide217.xml"/><Relationship Id="rId226" Type="http://schemas.openxmlformats.org/officeDocument/2006/relationships/slide" Target="slides/slide218.xml"/><Relationship Id="rId227" Type="http://schemas.openxmlformats.org/officeDocument/2006/relationships/slide" Target="slides/slide219.xml"/><Relationship Id="rId228" Type="http://schemas.openxmlformats.org/officeDocument/2006/relationships/slide" Target="slides/slide220.xml"/><Relationship Id="rId229" Type="http://schemas.openxmlformats.org/officeDocument/2006/relationships/slide" Target="slides/slide221.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285" Type="http://schemas.openxmlformats.org/officeDocument/2006/relationships/slide" Target="slides/slide277.xml"/><Relationship Id="rId286" Type="http://schemas.openxmlformats.org/officeDocument/2006/relationships/slide" Target="slides/slide278.xml"/><Relationship Id="rId287" Type="http://schemas.openxmlformats.org/officeDocument/2006/relationships/slide" Target="slides/slide279.xml"/><Relationship Id="rId288" Type="http://schemas.openxmlformats.org/officeDocument/2006/relationships/slide" Target="slides/slide280.xml"/><Relationship Id="rId289" Type="http://schemas.openxmlformats.org/officeDocument/2006/relationships/slide" Target="slides/slide281.xml"/><Relationship Id="rId290" Type="http://schemas.openxmlformats.org/officeDocument/2006/relationships/slide" Target="slides/slide282.xml"/><Relationship Id="rId291" Type="http://schemas.openxmlformats.org/officeDocument/2006/relationships/slide" Target="slides/slide283.xml"/><Relationship Id="rId292" Type="http://schemas.openxmlformats.org/officeDocument/2006/relationships/slide" Target="slides/slide284.xml"/><Relationship Id="rId293" Type="http://schemas.openxmlformats.org/officeDocument/2006/relationships/slide" Target="slides/slide285.xml"/><Relationship Id="rId294" Type="http://schemas.openxmlformats.org/officeDocument/2006/relationships/slide" Target="slides/slide286.xml"/><Relationship Id="rId295" Type="http://schemas.openxmlformats.org/officeDocument/2006/relationships/slide" Target="slides/slide287.xml"/><Relationship Id="rId296" Type="http://schemas.openxmlformats.org/officeDocument/2006/relationships/notesMaster" Target="notesMasters/notes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297" Type="http://schemas.openxmlformats.org/officeDocument/2006/relationships/presProps" Target="presProps.xml"/><Relationship Id="rId298" Type="http://schemas.openxmlformats.org/officeDocument/2006/relationships/viewProps" Target="viewProps.xml"/><Relationship Id="rId299" Type="http://schemas.openxmlformats.org/officeDocument/2006/relationships/theme" Target="theme/theme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230" Type="http://schemas.openxmlformats.org/officeDocument/2006/relationships/slide" Target="slides/slide222.xml"/><Relationship Id="rId231" Type="http://schemas.openxmlformats.org/officeDocument/2006/relationships/slide" Target="slides/slide223.xml"/><Relationship Id="rId232" Type="http://schemas.openxmlformats.org/officeDocument/2006/relationships/slide" Target="slides/slide224.xml"/><Relationship Id="rId233" Type="http://schemas.openxmlformats.org/officeDocument/2006/relationships/slide" Target="slides/slide225.xml"/><Relationship Id="rId234" Type="http://schemas.openxmlformats.org/officeDocument/2006/relationships/slide" Target="slides/slide226.xml"/><Relationship Id="rId235" Type="http://schemas.openxmlformats.org/officeDocument/2006/relationships/slide" Target="slides/slide227.xml"/><Relationship Id="rId236" Type="http://schemas.openxmlformats.org/officeDocument/2006/relationships/slide" Target="slides/slide228.xml"/><Relationship Id="rId237" Type="http://schemas.openxmlformats.org/officeDocument/2006/relationships/slide" Target="slides/slide229.xml"/><Relationship Id="rId238" Type="http://schemas.openxmlformats.org/officeDocument/2006/relationships/slide" Target="slides/slide230.xml"/><Relationship Id="rId239" Type="http://schemas.openxmlformats.org/officeDocument/2006/relationships/slide" Target="slides/slide2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240" Type="http://schemas.openxmlformats.org/officeDocument/2006/relationships/slide" Target="slides/slide232.xml"/><Relationship Id="rId241" Type="http://schemas.openxmlformats.org/officeDocument/2006/relationships/slide" Target="slides/slide233.xml"/><Relationship Id="rId242" Type="http://schemas.openxmlformats.org/officeDocument/2006/relationships/slide" Target="slides/slide234.xml"/><Relationship Id="rId243" Type="http://schemas.openxmlformats.org/officeDocument/2006/relationships/slide" Target="slides/slide235.xml"/><Relationship Id="rId244" Type="http://schemas.openxmlformats.org/officeDocument/2006/relationships/slide" Target="slides/slide236.xml"/><Relationship Id="rId245" Type="http://schemas.openxmlformats.org/officeDocument/2006/relationships/slide" Target="slides/slide237.xml"/><Relationship Id="rId246" Type="http://schemas.openxmlformats.org/officeDocument/2006/relationships/slide" Target="slides/slide238.xml"/><Relationship Id="rId247" Type="http://schemas.openxmlformats.org/officeDocument/2006/relationships/slide" Target="slides/slide239.xml"/><Relationship Id="rId248" Type="http://schemas.openxmlformats.org/officeDocument/2006/relationships/slide" Target="slides/slide240.xml"/><Relationship Id="rId249" Type="http://schemas.openxmlformats.org/officeDocument/2006/relationships/slide" Target="slides/slide2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250" Type="http://schemas.openxmlformats.org/officeDocument/2006/relationships/slide" Target="slides/slide242.xml"/><Relationship Id="rId251" Type="http://schemas.openxmlformats.org/officeDocument/2006/relationships/slide" Target="slides/slide243.xml"/><Relationship Id="rId252" Type="http://schemas.openxmlformats.org/officeDocument/2006/relationships/slide" Target="slides/slide244.xml"/><Relationship Id="rId253" Type="http://schemas.openxmlformats.org/officeDocument/2006/relationships/slide" Target="slides/slide245.xml"/><Relationship Id="rId254" Type="http://schemas.openxmlformats.org/officeDocument/2006/relationships/slide" Target="slides/slide246.xml"/><Relationship Id="rId255" Type="http://schemas.openxmlformats.org/officeDocument/2006/relationships/slide" Target="slides/slide247.xml"/><Relationship Id="rId256" Type="http://schemas.openxmlformats.org/officeDocument/2006/relationships/slide" Target="slides/slide248.xml"/><Relationship Id="rId257" Type="http://schemas.openxmlformats.org/officeDocument/2006/relationships/slide" Target="slides/slide249.xml"/><Relationship Id="rId258" Type="http://schemas.openxmlformats.org/officeDocument/2006/relationships/slide" Target="slides/slide250.xml"/><Relationship Id="rId259" Type="http://schemas.openxmlformats.org/officeDocument/2006/relationships/slide" Target="slides/slide25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12/15/15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câu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199</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String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72266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Trước hết. Điện thoại cần phải được pair với đồng hồ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Việc trao nhận dữ liệu có thể sử dụng MessageAPI. </a:t>
            </a:r>
          </a:p>
          <a:p>
            <a:r>
              <a:rPr lang="vi-VN" dirty="0" smtClean="0"/>
              <a:t>MessageAPI là một giao thức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smtClean="0"/>
              <a:t>Smart wear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smart wear</a:t>
            </a:r>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1 smart wear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stings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phần</a:t>
            </a:r>
            <a:r>
              <a:rPr lang="en-US" baseline="0" dirty="0" smtClean="0"/>
              <a:t> </a:t>
            </a:r>
            <a:r>
              <a:rPr lang="en-US" baseline="0" dirty="0" err="1" smtClean="0"/>
              <a:t>tử</a:t>
            </a:r>
            <a:r>
              <a:rPr lang="en-US" baseline="0" dirty="0" smtClean="0"/>
              <a:t> string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strings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string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252</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253</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279</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Hiện tại. </a:t>
            </a:r>
            <a:r>
              <a:rPr lang="en-US" dirty="0" smtClean="0"/>
              <a:t>T</a:t>
            </a:r>
            <a:r>
              <a:rPr lang="vi-VN" dirty="0" smtClean="0"/>
              <a:t>hông tin thời gian đến và đi tại mỗi trạm được chúng tôi sinh ra bằng code. Do vậy, cách làm này không khớp với thực tế. </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a:t>
            </a:r>
            <a:r>
              <a:rPr lang="vi-VN" baseline="0" dirty="0" smtClean="0"/>
              <a:t> Cung cấp ứng dụng cho tài xế xe buýt thu thập dữ liệu thời gian tại mỗi trạm, gửi lên server, được approve từ staff và lưu thông tin vào database.</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dau.</a:t>
            </a:r>
            <a:r>
              <a:rPr lang="vi-VN" baseline="0" dirty="0" smtClean="0"/>
              <a:t> Toi xin dưa ra mot kich ban nhu sau</a:t>
            </a:r>
            <a:r>
              <a:rPr lang="en-US" baseline="0" dirty="0" smtClean="0"/>
              <a:t>:</a:t>
            </a:r>
            <a:r>
              <a:rPr lang="vi-VN" baseline="0" dirty="0" smtClean="0"/>
              <a:t/>
            </a:r>
            <a:br>
              <a:rPr lang="vi-VN" baseline="0" dirty="0" smtClean="0"/>
            </a:br>
            <a:r>
              <a:rPr lang="en-US" dirty="0" err="1" smtClean="0"/>
              <a:t>Khuong</a:t>
            </a:r>
            <a:r>
              <a:rPr lang="en-US" dirty="0" smtClean="0"/>
              <a:t> la mot </a:t>
            </a:r>
            <a:r>
              <a:rPr lang="en-US" dirty="0" err="1" smtClean="0"/>
              <a:t>doanh</a:t>
            </a:r>
            <a:r>
              <a:rPr lang="en-US" dirty="0" smtClean="0"/>
              <a:t> </a:t>
            </a:r>
            <a:r>
              <a:rPr lang="en-US" dirty="0" err="1" smtClean="0"/>
              <a:t>nhan</a:t>
            </a:r>
            <a:r>
              <a:rPr lang="en-US" dirty="0" smtClean="0"/>
              <a:t> ban </a:t>
            </a:r>
            <a:r>
              <a:rPr lang="en-US" dirty="0" err="1" smtClean="0"/>
              <a:t>ron</a:t>
            </a:r>
            <a:r>
              <a:rPr lang="en-US" baseline="0" dirty="0" smtClean="0"/>
              <a:t> di </a:t>
            </a:r>
            <a:r>
              <a:rPr lang="en-US" baseline="0" dirty="0" err="1" smtClean="0"/>
              <a:t>cong</a:t>
            </a:r>
            <a:r>
              <a:rPr lang="en-US" baseline="0" dirty="0" smtClean="0"/>
              <a:t> </a:t>
            </a:r>
            <a:r>
              <a:rPr lang="en-US" baseline="0" dirty="0" err="1" smtClean="0"/>
              <a:t>tac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Hom</a:t>
            </a:r>
            <a:r>
              <a:rPr lang="en-US" baseline="0" dirty="0" smtClean="0"/>
              <a:t> nay </a:t>
            </a:r>
            <a:r>
              <a:rPr lang="en-US" baseline="0" dirty="0" err="1" smtClean="0"/>
              <a:t>Khuong</a:t>
            </a:r>
            <a:r>
              <a:rPr lang="en-US" baseline="0" dirty="0" smtClean="0"/>
              <a:t> </a:t>
            </a:r>
            <a:r>
              <a:rPr lang="en-US" baseline="0" dirty="0" err="1" smtClean="0"/>
              <a:t>ve</a:t>
            </a:r>
            <a:r>
              <a:rPr lang="en-US" baseline="0" dirty="0" smtClean="0"/>
              <a:t> </a:t>
            </a:r>
            <a:r>
              <a:rPr lang="en-US" baseline="0" dirty="0" err="1" smtClean="0"/>
              <a:t>nuoc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Hien</a:t>
            </a:r>
            <a:r>
              <a:rPr lang="en-US" baseline="0" dirty="0" smtClean="0"/>
              <a:t> tai </a:t>
            </a:r>
            <a:r>
              <a:rPr lang="en-US" baseline="0" dirty="0" err="1" smtClean="0"/>
              <a:t>Khuong</a:t>
            </a:r>
            <a:r>
              <a:rPr lang="en-US" baseline="0" dirty="0" smtClean="0"/>
              <a:t> dang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o </a:t>
            </a:r>
            <a:r>
              <a:rPr lang="en-US" baseline="0" dirty="0" err="1" smtClean="0"/>
              <a:t>gần</a:t>
            </a:r>
            <a:r>
              <a:rPr lang="en-US" baseline="0" dirty="0" smtClean="0"/>
              <a:t> </a:t>
            </a:r>
            <a:r>
              <a:rPr lang="en-US" baseline="0" dirty="0" err="1" smtClean="0"/>
              <a:t>cong</a:t>
            </a:r>
            <a:r>
              <a:rPr lang="en-US" baseline="0" dirty="0" smtClean="0"/>
              <a:t> </a:t>
            </a:r>
            <a:r>
              <a:rPr lang="en-US" baseline="0" dirty="0" err="1" smtClean="0"/>
              <a:t>vien</a:t>
            </a:r>
            <a:r>
              <a:rPr lang="en-US" baseline="0" dirty="0" smtClean="0"/>
              <a:t> </a:t>
            </a:r>
            <a:r>
              <a:rPr lang="en-US" baseline="0" dirty="0" err="1" smtClean="0"/>
              <a:t>tao</a:t>
            </a:r>
            <a:r>
              <a:rPr lang="en-US" baseline="0" dirty="0" smtClean="0"/>
              <a:t> </a:t>
            </a:r>
            <a:r>
              <a:rPr lang="en-US" baseline="0" dirty="0" err="1" smtClean="0"/>
              <a:t>dan.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en" dirty="0"/>
          </a:p>
        </p:txBody>
      </p:sp>
    </p:spTree>
    <p:extLst>
      <p:ext uri="{BB962C8B-B14F-4D97-AF65-F5344CB8AC3E}">
        <p14:creationId xmlns:p14="http://schemas.microsoft.com/office/powerpoint/2010/main" val="13997698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83758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Khuong</a:t>
            </a:r>
            <a:r>
              <a:rPr lang="en-US" baseline="0" dirty="0" smtClean="0"/>
              <a:t> </a:t>
            </a:r>
            <a:r>
              <a:rPr lang="vi-VN" baseline="0" dirty="0" smtClean="0"/>
              <a:t>co mot nguoi ban gai đã lâu chưa gặp.</a:t>
            </a:r>
            <a:r>
              <a:rPr lang="en-US" baseline="0" dirty="0" smtClean="0"/>
              <a:t> </a:t>
            </a:r>
            <a:r>
              <a:rPr lang="en-US" baseline="0" dirty="0" err="1" smtClean="0"/>
              <a:t>Nha</a:t>
            </a:r>
            <a:r>
              <a:rPr lang="en-US" baseline="0" dirty="0" smtClean="0"/>
              <a:t> </a:t>
            </a:r>
            <a:r>
              <a:rPr lang="vi-VN" baseline="0" dirty="0" smtClean="0"/>
              <a:t>bạn gái </a:t>
            </a:r>
            <a:r>
              <a:rPr lang="en-US" baseline="0" dirty="0" smtClean="0"/>
              <a:t>o ben </a:t>
            </a:r>
            <a:r>
              <a:rPr lang="en-US" baseline="0" dirty="0" err="1" smtClean="0"/>
              <a:t>xe</a:t>
            </a:r>
            <a:r>
              <a:rPr lang="en-US" baseline="0" dirty="0" smtClean="0"/>
              <a:t> </a:t>
            </a:r>
            <a:r>
              <a:rPr lang="en-US" baseline="0" dirty="0" err="1" smtClean="0"/>
              <a:t>quan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CityMap: là môtj thực thể chứa toàn bộ thông tin xe bus thành phố</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 . </a:t>
            </a:r>
            <a:r>
              <a:rPr lang="en-US" dirty="0" err="1" smtClean="0"/>
              <a:t>Đ</a:t>
            </a:r>
            <a:r>
              <a:rPr lang="vi-VN" dirty="0" smtClean="0"/>
              <a:t>ể tặng quà cho</a:t>
            </a:r>
            <a:r>
              <a:rPr lang="vi-VN" baseline="0" dirty="0" smtClean="0"/>
              <a:t> bà nội. </a:t>
            </a:r>
            <a:r>
              <a:rPr lang="en-US" baseline="0" dirty="0" smtClean="0"/>
              <a:t>B</a:t>
            </a:r>
            <a:r>
              <a:rPr lang="vi-VN" baseline="0" dirty="0" smtClean="0"/>
              <a:t>à nội của khương sống ở ....</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a:t>
            </a:r>
            <a:r>
              <a:rPr lang="vi-VN" smtClean="0"/>
              <a:t>: so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Các trạm được xử lí rồi sẽ được gạch bỏ. thuật toán sẽ kết thúc khi mảng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Khuong</a:t>
            </a:r>
            <a:r>
              <a:rPr lang="en-US" dirty="0" smtClean="0"/>
              <a:t> </a:t>
            </a:r>
            <a:r>
              <a:rPr lang="en-US" dirty="0" err="1" smtClean="0"/>
              <a:t>muốn</a:t>
            </a:r>
            <a:r>
              <a:rPr lang="en-US" dirty="0" smtClean="0"/>
              <a:t> qua </a:t>
            </a:r>
            <a:r>
              <a:rPr lang="en-US" dirty="0" err="1" smtClean="0"/>
              <a:t>nha</a:t>
            </a:r>
            <a:r>
              <a:rPr lang="en-US" dirty="0" smtClean="0"/>
              <a:t> </a:t>
            </a:r>
            <a:r>
              <a:rPr lang="vi-VN" dirty="0" smtClean="0"/>
              <a:t>me</a:t>
            </a:r>
            <a:r>
              <a:rPr lang="en-US" dirty="0" smtClean="0"/>
              <a:t> de ban</a:t>
            </a:r>
            <a:r>
              <a:rPr lang="en-US" baseline="0" dirty="0" smtClean="0"/>
              <a:t> </a:t>
            </a:r>
            <a:r>
              <a:rPr lang="vi-VN" baseline="0" dirty="0" smtClean="0"/>
              <a:t>việc cưới vợ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Do da lau. </a:t>
            </a:r>
            <a:r>
              <a:rPr lang="en-US" baseline="0" dirty="0" smtClean="0"/>
              <a:t>A</a:t>
            </a:r>
            <a:r>
              <a:rPr lang="vi-VN" baseline="0" dirty="0" smtClean="0"/>
              <a:t>nh Khuong chua ve VietNam. </a:t>
            </a:r>
            <a:r>
              <a:rPr lang="en-US" baseline="0" dirty="0" smtClean="0"/>
              <a:t>N</a:t>
            </a:r>
            <a:r>
              <a:rPr lang="vi-VN" baseline="0" dirty="0" smtClean="0"/>
              <a:t>en rat muon di xe buyt de an toan.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Journey: chứa kết quả suốt hành trình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có phần mềm BusMap của Sở giao thông vận tại và Google Map. 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 </a:t>
            </a:r>
            <a:r>
              <a:rPr lang="en-US" baseline="0" dirty="0" err="1" smtClean="0"/>
              <a:t>như</a:t>
            </a:r>
            <a:r>
              <a:rPr lang="en-US" baseline="0" dirty="0" smtClean="0"/>
              <a:t> </a:t>
            </a:r>
            <a:r>
              <a:rPr lang="en-US" baseline="0" dirty="0" err="1" smtClean="0"/>
              <a:t>sau</a:t>
            </a:r>
            <a:r>
              <a:rPr lang="en-US" baseline="0" dirty="0" smtClean="0"/>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hệ thống chúng tôi cung cấp chức năng tìm kiếm xe buýt để giúp anh Khương vượt qua khó khăn này.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64911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01115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07649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901545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1963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5571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920247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47828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601004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18597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2865565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810407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500892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5708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496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5026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467473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3789615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023510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72824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1392087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212693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3844D-CE1F-C349-9E3A-8610C7EA8723}" type="slidenum">
              <a:rPr lang="en-US" smtClean="0"/>
              <a:t>‹#›</a:t>
            </a:fld>
            <a:endParaRPr lang="en-US"/>
          </a:p>
        </p:txBody>
      </p:sp>
    </p:spTree>
    <p:extLst>
      <p:ext uri="{BB962C8B-B14F-4D97-AF65-F5344CB8AC3E}">
        <p14:creationId xmlns:p14="http://schemas.microsoft.com/office/powerpoint/2010/main" val="4432370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4.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theme" Target="../theme/theme6.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3.xml"/><Relationship Id="rId12" Type="http://schemas.openxmlformats.org/officeDocument/2006/relationships/slideLayout" Target="../slideLayouts/slideLayout64.xml"/><Relationship Id="rId13" Type="http://schemas.openxmlformats.org/officeDocument/2006/relationships/theme" Target="../theme/theme7.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9" Type="http://schemas.openxmlformats.org/officeDocument/2006/relationships/slideLayout" Target="../slideLayouts/slideLayout61.xml"/><Relationship Id="rId10"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8.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03844D-CE1F-C349-9E3A-8610C7EA8723}" type="slidenum">
              <a:rPr lang="en-US" smtClean="0"/>
              <a:t>‹#›</a:t>
            </a:fld>
            <a:endParaRPr lang="en-US"/>
          </a:p>
        </p:txBody>
      </p:sp>
    </p:spTree>
    <p:extLst>
      <p:ext uri="{BB962C8B-B14F-4D97-AF65-F5344CB8AC3E}">
        <p14:creationId xmlns:p14="http://schemas.microsoft.com/office/powerpoint/2010/main" val="151382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8865A-F7EC-460D-AF42-D961DF724EC2}" type="slidenum">
              <a:rPr lang="en-US" smtClean="0"/>
              <a:t>‹#›</a:t>
            </a:fld>
            <a:endParaRPr lang="en-US"/>
          </a:p>
        </p:txBody>
      </p:sp>
    </p:spTree>
    <p:extLst>
      <p:ext uri="{BB962C8B-B14F-4D97-AF65-F5344CB8AC3E}">
        <p14:creationId xmlns:p14="http://schemas.microsoft.com/office/powerpoint/2010/main" val="3764479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g"/><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9.png"/><Relationship Id="rId1" Type="http://schemas.openxmlformats.org/officeDocument/2006/relationships/slideLayout" Target="../slideLayouts/slideLayout52.xml"/><Relationship Id="rId2" Type="http://schemas.openxmlformats.org/officeDocument/2006/relationships/notesSlide" Target="../notesSlides/notesSlide60.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52.xml"/><Relationship Id="rId2" Type="http://schemas.openxmlformats.org/officeDocument/2006/relationships/notesSlide" Target="../notesSlides/notesSlide61.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1" Type="http://schemas.openxmlformats.org/officeDocument/2006/relationships/slideLayout" Target="../slideLayouts/slideLayout52.xml"/><Relationship Id="rId2" Type="http://schemas.openxmlformats.org/officeDocument/2006/relationships/notesSlide" Target="../notesSlides/notesSlide62.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52.xml"/><Relationship Id="rId2" Type="http://schemas.openxmlformats.org/officeDocument/2006/relationships/notesSlide" Target="../notesSlides/notesSlide6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52.xml"/><Relationship Id="rId2" Type="http://schemas.openxmlformats.org/officeDocument/2006/relationships/notesSlide" Target="../notesSlides/notesSlide66.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4.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47.xml"/><Relationship Id="rId2" Type="http://schemas.openxmlformats.org/officeDocument/2006/relationships/notesSlide" Target="../notesSlides/notesSlide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47.xml"/><Relationship Id="rId2" Type="http://schemas.openxmlformats.org/officeDocument/2006/relationships/notesSlide" Target="../notesSlides/notesSlide7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 Id="rId3" Type="http://schemas.openxmlformats.org/officeDocument/2006/relationships/image" Target="../media/image3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 Id="rId3" Type="http://schemas.openxmlformats.org/officeDocument/2006/relationships/image" Target="../media/image3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NUL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9.xml"/><Relationship Id="rId3" Type="http://schemas.openxmlformats.org/officeDocument/2006/relationships/image" Target="../media/image36.png"/></Relationships>
</file>

<file path=ppt/slides/_rels/slide16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2.xml"/><Relationship Id="rId2" Type="http://schemas.openxmlformats.org/officeDocument/2006/relationships/notesSlide" Target="../notesSlides/notesSlide100.xml"/></Relationships>
</file>

<file path=ppt/slides/_rels/slide1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52.xml"/><Relationship Id="rId2" Type="http://schemas.openxmlformats.org/officeDocument/2006/relationships/notesSlide" Target="../notesSlides/notesSlide101.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7.xml"/><Relationship Id="rId2" Type="http://schemas.openxmlformats.org/officeDocument/2006/relationships/notesSlide" Target="../notesSlides/notesSlide10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52.xml"/><Relationship Id="rId2" Type="http://schemas.openxmlformats.org/officeDocument/2006/relationships/notesSlide" Target="../notesSlides/notesSlide10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9.xml"/></Relationships>
</file>

<file path=ppt/slides/_rels/slide174.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64.xml"/><Relationship Id="rId2" Type="http://schemas.openxmlformats.org/officeDocument/2006/relationships/notesSlide" Target="../notesSlides/notesSlide110.xml"/></Relationships>
</file>

<file path=ppt/slides/_rels/slide175.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64.xml"/><Relationship Id="rId2" Type="http://schemas.openxmlformats.org/officeDocument/2006/relationships/notesSlide" Target="../notesSlides/notesSlide111.xml"/></Relationships>
</file>

<file path=ppt/slides/_rels/slide17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64.xml"/><Relationship Id="rId2" Type="http://schemas.openxmlformats.org/officeDocument/2006/relationships/notesSlide" Target="../notesSlides/notesSlide112.xml"/></Relationships>
</file>

<file path=ppt/slides/_rels/slide17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gif"/><Relationship Id="rId1" Type="http://schemas.openxmlformats.org/officeDocument/2006/relationships/slideLayout" Target="../slideLayouts/slideLayout64.xml"/><Relationship Id="rId2" Type="http://schemas.openxmlformats.org/officeDocument/2006/relationships/notesSlide" Target="../notesSlides/notesSlide1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8.xml"/><Relationship Id="rId3" Type="http://schemas.openxmlformats.org/officeDocument/2006/relationships/image" Target="../media/image4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2.xml"/><Relationship Id="rId3" Type="http://schemas.openxmlformats.org/officeDocument/2006/relationships/image" Target="../media/image5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7.xml"/><Relationship Id="rId3" Type="http://schemas.openxmlformats.org/officeDocument/2006/relationships/image" Target="../media/image5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8.xml"/><Relationship Id="rId3" Type="http://schemas.openxmlformats.org/officeDocument/2006/relationships/image" Target="../media/image5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9.xml"/><Relationship Id="rId3" Type="http://schemas.openxmlformats.org/officeDocument/2006/relationships/image" Target="../media/image5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5.xml"/><Relationship Id="rId3" Type="http://schemas.openxmlformats.org/officeDocument/2006/relationships/image" Target="../media/image54.jpeg"/></Relationships>
</file>

<file path=ppt/slides/_rels/slide21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1" Type="http://schemas.openxmlformats.org/officeDocument/2006/relationships/slideLayout" Target="../slideLayouts/slideLayout64.xml"/><Relationship Id="rId2" Type="http://schemas.openxmlformats.org/officeDocument/2006/relationships/notesSlide" Target="../notesSlides/notesSlide146.xml"/></Relationships>
</file>

<file path=ppt/slides/_rels/slide212.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21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21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215.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2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64.xml"/><Relationship Id="rId2" Type="http://schemas.openxmlformats.org/officeDocument/2006/relationships/notesSlide" Target="../notesSlides/notesSlide151.xml"/></Relationships>
</file>

<file path=ppt/slides/_rels/slide217.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2.xml"/></Relationships>
</file>

<file path=ppt/slides/_rels/slide218.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219.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59.jpeg"/><Relationship Id="rId3" Type="http://schemas.openxmlformats.org/officeDocument/2006/relationships/image" Target="../media/image58.png"/></Relationships>
</file>

<file path=ppt/slides/_rels/slide2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54.xml"/><Relationship Id="rId2" Type="http://schemas.openxmlformats.org/officeDocument/2006/relationships/image" Target="../media/image59.jpeg"/></Relationships>
</file>

<file path=ppt/slides/_rels/slide2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62.png"/><Relationship Id="rId6" Type="http://schemas.openxmlformats.org/officeDocument/2006/relationships/image" Target="../media/image63.jpeg"/><Relationship Id="rId7" Type="http://schemas.openxmlformats.org/officeDocument/2006/relationships/image" Target="../media/image64.png"/><Relationship Id="rId1" Type="http://schemas.openxmlformats.org/officeDocument/2006/relationships/slideLayout" Target="../slideLayouts/slideLayout66.xml"/><Relationship Id="rId2" Type="http://schemas.openxmlformats.org/officeDocument/2006/relationships/image" Target="../media/image2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 Id="rId3" Type="http://schemas.openxmlformats.org/officeDocument/2006/relationships/image" Target="../media/image65.jpeg"/></Relationships>
</file>

<file path=ppt/slides/_rels/slide243.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 Id="rId3" Type="http://schemas.openxmlformats.org/officeDocument/2006/relationships/image" Target="../media/image4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0.xml"/><Relationship Id="rId3" Type="http://schemas.openxmlformats.org/officeDocument/2006/relationships/image" Target="../media/image4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1.xml"/><Relationship Id="rId3" Type="http://schemas.openxmlformats.org/officeDocument/2006/relationships/image" Target="../media/image4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2.xml"/><Relationship Id="rId3" Type="http://schemas.openxmlformats.org/officeDocument/2006/relationships/image" Target="../media/image46.png"/></Relationships>
</file>

<file path=ppt/slides/_rels/slide24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1" Type="http://schemas.openxmlformats.org/officeDocument/2006/relationships/slideLayout" Target="../slideLayouts/slideLayout64.xml"/><Relationship Id="rId2" Type="http://schemas.openxmlformats.org/officeDocument/2006/relationships/notesSlide" Target="../notesSlides/notesSlide16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1" Type="http://schemas.openxmlformats.org/officeDocument/2006/relationships/slideLayout" Target="../slideLayouts/slideLayout64.xml"/><Relationship Id="rId2" Type="http://schemas.openxmlformats.org/officeDocument/2006/relationships/notesSlide" Target="../notesSlides/notesSlide1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4.xml"/><Relationship Id="rId2" Type="http://schemas.openxmlformats.org/officeDocument/2006/relationships/notesSlide" Target="../notesSlides/notesSlide165.xml"/></Relationships>
</file>

<file path=ppt/slides/_rels/slide25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4.xml"/><Relationship Id="rId2" Type="http://schemas.openxmlformats.org/officeDocument/2006/relationships/notesSlide" Target="../notesSlides/notesSlide166.xml"/></Relationships>
</file>

<file path=ppt/slides/_rels/slide25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7.xml"/></Relationships>
</file>

<file path=ppt/slides/_rels/slide25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8.xml"/></Relationships>
</file>

<file path=ppt/slides/_rels/slide25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62.png"/><Relationship Id="rId7" Type="http://schemas.openxmlformats.org/officeDocument/2006/relationships/image" Target="../media/image71.jpeg"/><Relationship Id="rId8" Type="http://schemas.openxmlformats.org/officeDocument/2006/relationships/image" Target="../media/image64.png"/><Relationship Id="rId9" Type="http://schemas.openxmlformats.org/officeDocument/2006/relationships/image" Target="../media/image72.jpeg"/><Relationship Id="rId1" Type="http://schemas.openxmlformats.org/officeDocument/2006/relationships/slideLayout" Target="../slideLayouts/slideLayout66.xml"/><Relationship Id="rId2" Type="http://schemas.openxmlformats.org/officeDocument/2006/relationships/notesSlide" Target="../notesSlides/notesSlide16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1.xml"/><Relationship Id="rId3" Type="http://schemas.openxmlformats.org/officeDocument/2006/relationships/image" Target="../media/image7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2.xml"/><Relationship Id="rId3" Type="http://schemas.openxmlformats.org/officeDocument/2006/relationships/image" Target="../media/image73.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73.xml"/><Relationship Id="rId4" Type="http://schemas.openxmlformats.org/officeDocument/2006/relationships/image" Target="../media/image73.png"/><Relationship Id="rId1" Type="http://schemas.openxmlformats.org/officeDocument/2006/relationships/themeOverride" Target="../theme/themeOverride1.xml"/><Relationship Id="rId2" Type="http://schemas.openxmlformats.org/officeDocument/2006/relationships/slideLayout" Target="../slideLayouts/slideLayout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4.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54.xml"/><Relationship Id="rId2" Type="http://schemas.openxmlformats.org/officeDocument/2006/relationships/notesSlide" Target="../notesSlides/notesSlide17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6.xml"/></Relationships>
</file>

<file path=ppt/slides/_rels/slide262.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55.png"/><Relationship Id="rId9" Type="http://schemas.openxmlformats.org/officeDocument/2006/relationships/image" Target="../media/image66.png"/><Relationship Id="rId10" Type="http://schemas.openxmlformats.org/officeDocument/2006/relationships/image" Target="../media/image76.png"/><Relationship Id="rId1" Type="http://schemas.openxmlformats.org/officeDocument/2006/relationships/slideLayout" Target="../slideLayouts/slideLayout64.xml"/><Relationship Id="rId2" Type="http://schemas.openxmlformats.org/officeDocument/2006/relationships/notesSlide" Target="../notesSlides/notesSlide17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66.png"/><Relationship Id="rId7" Type="http://schemas.openxmlformats.org/officeDocument/2006/relationships/image" Target="../media/image43.png"/><Relationship Id="rId8" Type="http://schemas.openxmlformats.org/officeDocument/2006/relationships/image" Target="../media/image76.png"/><Relationship Id="rId9" Type="http://schemas.openxmlformats.org/officeDocument/2006/relationships/image" Target="../media/image44.png"/><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9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 Id="rId3" Type="http://schemas.openxmlformats.org/officeDocument/2006/relationships/image" Target="../media/image77.jpe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 Id="rId3" Type="http://schemas.openxmlformats.org/officeDocument/2006/relationships/image" Target="../media/image8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 Id="rId3" Type="http://schemas.openxmlformats.org/officeDocument/2006/relationships/image" Target="../media/image8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 Id="rId3" Type="http://schemas.openxmlformats.org/officeDocument/2006/relationships/image" Target="../media/image8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image" Target="../media/image8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 Id="rId3" Type="http://schemas.openxmlformats.org/officeDocument/2006/relationships/image" Target="../media/image8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 Id="rId3" Type="http://schemas.openxmlformats.org/officeDocument/2006/relationships/image" Target="../media/image82.jpe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90.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0.png"/><Relationship Id="rId6" Type="http://schemas.openxmlformats.org/officeDocument/2006/relationships/image" Target="../media/image12.png"/><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6" name="Shape 46"/>
          <p:cNvSpPr txBox="1">
            <a:spLocks noGrp="1"/>
          </p:cNvSpPr>
          <p:nvPr>
            <p:ph type="sldNum" idx="12"/>
          </p:nvPr>
        </p:nvSpPr>
        <p:spPr>
          <a:xfrm>
            <a:off x="8618496" y="6299693"/>
            <a:ext cx="308643" cy="295143"/>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 sz="1800" b="0" i="0" u="none" strike="noStrike" kern="0" cap="none" spc="0" normalizeH="0" baseline="0" noProof="0" dirty="0">
              <a:ln>
                <a:noFill/>
              </a:ln>
              <a:solidFill>
                <a:srgbClr val="000000"/>
              </a:solidFill>
              <a:effectLst/>
              <a:uLnTx/>
              <a:uFillTx/>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SE</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450507"/>
            <a:ext cx="2064919" cy="124858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7647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750738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a:t>
                      </a:r>
                      <a:r>
                        <a:rPr lang="en-US" sz="2400" dirty="0" smtClean="0">
                          <a:latin typeface="Cambria" charset="0"/>
                          <a:ea typeface="Cambria" charset="0"/>
                          <a:cs typeface="Cambria" charset="0"/>
                        </a:rPr>
                        <a:t>27,15,6</a:t>
                      </a:r>
                      <a:r>
                        <a:rPr lang="en-US"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35</a:t>
                      </a:r>
                      <a:r>
                        <a:rPr lang="en-US" sz="2400" baseline="0" dirty="0" smtClean="0">
                          <a:solidFill>
                            <a:srgbClr val="FF0000"/>
                          </a:solidFill>
                          <a:latin typeface="Cambria" charset="0"/>
                          <a:ea typeface="Cambria" charset="0"/>
                          <a:cs typeface="Cambria" charset="0"/>
                        </a:rPr>
                        <a:t>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9608948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[27,15,6]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27582746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34476345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28504608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140699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3" name="Slide Number Placeholder 2"/>
          <p:cNvSpPr>
            <a:spLocks noGrp="1"/>
          </p:cNvSpPr>
          <p:nvPr>
            <p:ph type="sldNum" sz="quarter" idx="12"/>
          </p:nvPr>
        </p:nvSpPr>
        <p:spPr/>
        <p:txBody>
          <a:bodyPr/>
          <a:lstStyle/>
          <a:p>
            <a:fld id="{0E8E0603-4C39-4EF1-A0FE-816FABFA11C3}" type="slidenum">
              <a:rPr lang="en-US" smtClean="0"/>
              <a:t>11</a:t>
            </a:fld>
            <a:endParaRPr lang="en-US"/>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a:endCxn id="4"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26549805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6395816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10071852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27450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17769468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62500" y="477952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62500" y="522148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nvPr>
        </p:nvGraphicFramePr>
        <p:xfrm>
          <a:off x="317682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nvPr>
        </p:nvGraphicFramePr>
        <p:xfrm>
          <a:off x="13756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nvPr>
        </p:nvGraphicFramePr>
        <p:xfrm>
          <a:off x="143082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652721" y="2477911"/>
            <a:ext cx="1084746" cy="47146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642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02933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nvPr>
        </p:nvGraphicFramePr>
        <p:xfrm>
          <a:off x="15342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1737360" y="975360"/>
            <a:ext cx="1308718" cy="28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0688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5376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195094" y="3672840"/>
            <a:ext cx="869926"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411481" y="2606466"/>
            <a:ext cx="6296969" cy="2056973"/>
          </a:xfrm>
          <a:prstGeom prst="bentConnector3">
            <a:avLst>
              <a:gd name="adj1" fmla="val 99671"/>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391719" y="3672840"/>
            <a:ext cx="778202"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37360" y="5570220"/>
            <a:ext cx="14325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90846" y="52567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2661448" y="52567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3276206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2949"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01" y="1446963"/>
            <a:ext cx="7943946" cy="3607358"/>
          </a:xfrm>
          <a:prstGeom prst="rect">
            <a:avLst/>
          </a:prstGeom>
        </p:spPr>
      </p:pic>
      <p:sp>
        <p:nvSpPr>
          <p:cNvPr id="8" name="TextBox 7"/>
          <p:cNvSpPr txBox="1"/>
          <p:nvPr/>
        </p:nvSpPr>
        <p:spPr>
          <a:xfrm>
            <a:off x="130628" y="572756"/>
            <a:ext cx="632732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32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2303343" y="5245240"/>
            <a:ext cx="49184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accent4"/>
                </a:solidFill>
                <a:effectLst/>
                <a:uLnTx/>
                <a:uFillTx/>
              </a:rPr>
              <a:t>http://route.buyttphcm.com.vn/routeoftrunk.aspx</a:t>
            </a:r>
            <a:endParaRPr kumimoji="0" lang="en-US" sz="1800" b="0" i="0" u="none" strike="noStrike" kern="0" cap="none" spc="0" normalizeH="0" baseline="0" noProof="0" dirty="0">
              <a:ln>
                <a:noFill/>
              </a:ln>
              <a:solidFill>
                <a:schemeClr val="accent4"/>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4" name="Slide Number Placeholder 3"/>
          <p:cNvSpPr>
            <a:spLocks noGrp="1"/>
          </p:cNvSpPr>
          <p:nvPr>
            <p:ph type="sldNum" idx="12"/>
          </p:nvPr>
        </p:nvSpPr>
        <p:spPr>
          <a:xfrm>
            <a:off x="8503920" y="6333136"/>
            <a:ext cx="601571"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20108408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 sz="1800" b="0" i="0" u="none" strike="noStrike" kern="0" cap="none" spc="0" normalizeH="0" baseline="0" noProof="0">
              <a:ln>
                <a:noFill/>
              </a:ln>
              <a:solidFill>
                <a:prstClr val="black">
                  <a:tint val="75000"/>
                </a:prstClr>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2495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Oval 22"/>
          <p:cNvSpPr/>
          <p:nvPr/>
        </p:nvSpPr>
        <p:spPr>
          <a:xfrm>
            <a:off x="6072485" y="2747681"/>
            <a:ext cx="2230848" cy="1677785"/>
          </a:xfrm>
          <a:prstGeom prst="ellipse">
            <a:avLst/>
          </a:prstGeom>
          <a:solidFill>
            <a:schemeClr val="accent1"/>
          </a:solidFill>
          <a:effectLst>
            <a:outerShdw blurRad="63500" sx="102000" sy="102000" algn="ctr" rotWithShape="0">
              <a:prstClr val="black">
                <a:alpha val="40000"/>
              </a:prstClr>
            </a:outerShdw>
            <a:reflection endPos="0" dist="50800" dir="5400000" sy="-100000" algn="bl" rotWithShape="0"/>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0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33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425459"/>
            <a:chOff x="843892" y="3218312"/>
            <a:chExt cx="2438400" cy="2425459"/>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1763606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 sz="1800" b="0" i="0" u="none" strike="noStrike" kern="0" cap="none" spc="0" normalizeH="0" baseline="0" noProof="0">
              <a:ln>
                <a:noFill/>
              </a:ln>
              <a:solidFill>
                <a:prstClr val="black">
                  <a:tint val="75000"/>
                </a:prstClr>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25459"/>
            <a:chOff x="843892" y="3218312"/>
            <a:chExt cx="2438400" cy="242545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55206" y="5274439"/>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388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9502640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3158900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944881" y="6309360"/>
            <a:ext cx="749046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sz="1600"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sz="16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 sz="1800" b="0" i="0" u="none" strike="noStrike" kern="0" cap="none" spc="0" normalizeH="0" baseline="0" noProof="0">
              <a:ln>
                <a:noFill/>
              </a:ln>
              <a:solidFill>
                <a:prstClr val="black">
                  <a:tint val="75000"/>
                </a:prstClr>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517" y="4072394"/>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636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887724"/>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573524"/>
            <a:ext cx="2064919" cy="1125566"/>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662193" y="5059269"/>
            <a:ext cx="24432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427354" y="5017147"/>
            <a:ext cx="1458733" cy="1535149"/>
            <a:chOff x="982207" y="1642667"/>
            <a:chExt cx="1458733" cy="1535149"/>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Tree>
    <p:extLst>
      <p:ext uri="{BB962C8B-B14F-4D97-AF65-F5344CB8AC3E}">
        <p14:creationId xmlns:p14="http://schemas.microsoft.com/office/powerpoint/2010/main" val="15067510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A5E2EACC-D4B0-3045-B4AB-6B247433880E}"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28254466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27332285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102748249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38617638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p:nvPr>
        </p:nvSpPr>
        <p:spPr>
          <a:xfrm>
            <a:off x="8382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15E8865A-F7EC-460D-AF42-D961DF724EC2}" type="slidenum">
              <a:rPr lang="en-US" smtClean="0"/>
              <a:t>135</a:t>
            </a:fld>
            <a:endParaRPr lang="en-US"/>
          </a:p>
        </p:txBody>
      </p:sp>
    </p:spTree>
    <p:extLst>
      <p:ext uri="{BB962C8B-B14F-4D97-AF65-F5344CB8AC3E}">
        <p14:creationId xmlns:p14="http://schemas.microsoft.com/office/powerpoint/2010/main" val="33314054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1800" b="0" i="0" u="none" strike="noStrike" kern="0" cap="none" spc="0" normalizeH="0" baseline="0" noProof="0" dirty="0">
                <a:ln>
                  <a:noFill/>
                </a:ln>
                <a:solidFill>
                  <a:srgbClr val="FF0000"/>
                </a:solidFill>
                <a:effectLst/>
                <a:uLnTx/>
                <a:uFillTx/>
                <a:latin typeface="Cambria" pitchFamily="18" charset="0"/>
              </a:rPr>
              <a:t>origin</a:t>
            </a:r>
            <a:r>
              <a:rPr kumimoji="0" lang="en-US" sz="1800" b="0" i="0" u="none" strike="noStrike" kern="0" cap="none" spc="0" normalizeH="0" baseline="0" noProof="0" dirty="0">
                <a:ln>
                  <a:noFill/>
                </a:ln>
                <a:solidFill>
                  <a:prstClr val="black"/>
                </a:solidFill>
                <a:effectLst/>
                <a:uLnTx/>
                <a:uFillTx/>
                <a:latin typeface="Cambria" pitchFamily="18" charset="0"/>
              </a:rPr>
              <a:t>=Toronto&amp;</a:t>
            </a:r>
            <a:r>
              <a:rPr kumimoji="0" lang="en-US" sz="1800" b="0" i="0" u="none" strike="noStrike" kern="0" cap="none" spc="0" normalizeH="0" baseline="0" noProof="0" dirty="0">
                <a:ln>
                  <a:noFill/>
                </a:ln>
                <a:solidFill>
                  <a:srgbClr val="FF0000"/>
                </a:solidFill>
                <a:effectLst/>
                <a:uLnTx/>
                <a:uFillTx/>
                <a:latin typeface="Cambria" pitchFamily="18" charset="0"/>
              </a:rPr>
              <a:t>destination</a:t>
            </a:r>
            <a:r>
              <a:rPr kumimoji="0" lang="en-US" sz="1800" b="0" i="0" u="none" strike="noStrike" kern="0" cap="none" spc="0" normalizeH="0" baseline="0" noProof="0" dirty="0">
                <a:ln>
                  <a:noFill/>
                </a:ln>
                <a:solidFill>
                  <a:prstClr val="black"/>
                </a:solidFill>
                <a:effectLst/>
                <a:uLnTx/>
                <a:uFillTx/>
                <a:latin typeface="Cambria" pitchFamily="18" charset="0"/>
              </a:rPr>
              <a:t>=Montreal&amp;key=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136</a:t>
            </a:fld>
            <a:endParaRPr lang="en-US" dirty="0"/>
          </a:p>
        </p:txBody>
      </p:sp>
    </p:spTree>
    <p:extLst>
      <p:ext uri="{BB962C8B-B14F-4D97-AF65-F5344CB8AC3E}">
        <p14:creationId xmlns:p14="http://schemas.microsoft.com/office/powerpoint/2010/main" val="20463809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18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18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1800" b="1" i="1" u="none" strike="noStrike" kern="0" cap="none" spc="0" normalizeH="0" baseline="0" noProof="0" dirty="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137</a:t>
            </a:fld>
            <a:endParaRPr lang="en-US"/>
          </a:p>
        </p:txBody>
      </p:sp>
    </p:spTree>
    <p:extLst>
      <p:ext uri="{BB962C8B-B14F-4D97-AF65-F5344CB8AC3E}">
        <p14:creationId xmlns:p14="http://schemas.microsoft.com/office/powerpoint/2010/main" val="164105514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7" name="Slide Number Placeholder 6"/>
          <p:cNvSpPr>
            <a:spLocks noGrp="1"/>
          </p:cNvSpPr>
          <p:nvPr>
            <p:ph type="sldNum" sz="quarter" idx="12"/>
          </p:nvPr>
        </p:nvSpPr>
        <p:spPr/>
        <p:txBody>
          <a:bodyPr/>
          <a:lstStyle/>
          <a:p>
            <a:fld id="{15E8865A-F7EC-460D-AF42-D961DF724EC2}" type="slidenum">
              <a:rPr lang="en-US" smtClean="0"/>
              <a:t>138</a:t>
            </a:fld>
            <a:endParaRPr lang="en-US"/>
          </a:p>
        </p:txBody>
      </p:sp>
      <p:sp>
        <p:nvSpPr>
          <p:cNvPr id="9" name="TextBox 8"/>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3" name="TextBox 12"/>
          <p:cNvSpPr txBox="1"/>
          <p:nvPr/>
        </p:nvSpPr>
        <p:spPr>
          <a:xfrm>
            <a:off x="4008154" y="2324038"/>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454496" y="3467099"/>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1954317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139</a:t>
            </a:fld>
            <a:endParaRPr lang="en-US"/>
          </a:p>
        </p:txBody>
      </p:sp>
      <p:sp>
        <p:nvSpPr>
          <p:cNvPr id="14" name="TextBox 13"/>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5" name="TextBox 14"/>
          <p:cNvSpPr txBox="1"/>
          <p:nvPr/>
        </p:nvSpPr>
        <p:spPr>
          <a:xfrm>
            <a:off x="3617015" y="2401712"/>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6" name="TextBox 15"/>
          <p:cNvSpPr txBox="1"/>
          <p:nvPr/>
        </p:nvSpPr>
        <p:spPr>
          <a:xfrm>
            <a:off x="3651536" y="4403923"/>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7" name="TextBox 16"/>
          <p:cNvSpPr txBox="1"/>
          <p:nvPr/>
        </p:nvSpPr>
        <p:spPr>
          <a:xfrm>
            <a:off x="7620000" y="3467099"/>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1401770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746174" y="6113585"/>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14</a:t>
            </a:fld>
            <a:endParaRPr lang="en-US"/>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5E8865A-F7EC-460D-AF42-D961DF724EC2}" type="slidenum">
              <a:rPr lang="en-US" smtClean="0"/>
              <a:t>140</a:t>
            </a:fld>
            <a:endParaRPr lang="en-US"/>
          </a:p>
        </p:txBody>
      </p:sp>
      <p:sp>
        <p:nvSpPr>
          <p:cNvPr id="15" name="TextBox 14"/>
          <p:cNvSpPr txBox="1"/>
          <p:nvPr/>
        </p:nvSpPr>
        <p:spPr>
          <a:xfrm>
            <a:off x="168351" y="3467099"/>
            <a:ext cx="1568956" cy="400110"/>
          </a:xfrm>
          <a:prstGeom prst="rect">
            <a:avLst/>
          </a:prstGeom>
          <a:noFill/>
        </p:spPr>
        <p:txBody>
          <a:bodyPr wrap="none" rtlCol="0">
            <a:spAutoFit/>
          </a:bodyPr>
          <a:lstStyle/>
          <a:p>
            <a:r>
              <a:rPr lang="en-US" sz="2000" dirty="0" err="1" smtClean="0">
                <a:latin typeface="Cambria" charset="0"/>
                <a:ea typeface="Cambria" charset="0"/>
                <a:cs typeface="Cambria" charset="0"/>
              </a:rPr>
              <a:t>Anh</a:t>
            </a:r>
            <a:r>
              <a:rPr lang="en-US" sz="2000" dirty="0" smtClean="0">
                <a:latin typeface="Cambria" charset="0"/>
                <a:ea typeface="Cambria" charset="0"/>
                <a:cs typeface="Cambria" charset="0"/>
              </a:rPr>
              <a:t> </a:t>
            </a:r>
            <a:r>
              <a:rPr lang="en-US" sz="2000" dirty="0" err="1" smtClean="0">
                <a:latin typeface="Cambria" charset="0"/>
                <a:ea typeface="Cambria" charset="0"/>
                <a:cs typeface="Cambria" charset="0"/>
              </a:rPr>
              <a:t>Kh</a:t>
            </a:r>
            <a:r>
              <a:rPr lang="vi-VN" sz="2000" dirty="0" smtClean="0">
                <a:latin typeface="Cambria" charset="0"/>
                <a:ea typeface="Cambria" charset="0"/>
                <a:cs typeface="Cambria" charset="0"/>
              </a:rPr>
              <a:t>ương</a:t>
            </a:r>
            <a:endParaRPr lang="en-US" sz="2000" dirty="0">
              <a:latin typeface="Cambria" charset="0"/>
              <a:ea typeface="Cambria" charset="0"/>
              <a:cs typeface="Cambria" charset="0"/>
            </a:endParaRPr>
          </a:p>
        </p:txBody>
      </p:sp>
      <p:sp>
        <p:nvSpPr>
          <p:cNvPr id="16" name="TextBox 15"/>
          <p:cNvSpPr txBox="1"/>
          <p:nvPr/>
        </p:nvSpPr>
        <p:spPr>
          <a:xfrm>
            <a:off x="3732276" y="2372155"/>
            <a:ext cx="985719" cy="400110"/>
          </a:xfrm>
          <a:prstGeom prst="rect">
            <a:avLst/>
          </a:prstGeom>
          <a:noFill/>
        </p:spPr>
        <p:txBody>
          <a:bodyPr wrap="none" rtlCol="0">
            <a:spAutoFit/>
          </a:bodyPr>
          <a:lstStyle/>
          <a:p>
            <a:r>
              <a:rPr lang="vi-VN" sz="2000" dirty="0" smtClean="0">
                <a:latin typeface="Cambria" charset="0"/>
                <a:ea typeface="Cambria" charset="0"/>
                <a:cs typeface="Cambria" charset="0"/>
              </a:rPr>
              <a:t>Bạn gái</a:t>
            </a:r>
            <a:endParaRPr lang="en-US" sz="2000" dirty="0">
              <a:latin typeface="Cambria" charset="0"/>
              <a:ea typeface="Cambria" charset="0"/>
              <a:cs typeface="Cambria" charset="0"/>
            </a:endParaRPr>
          </a:p>
        </p:txBody>
      </p:sp>
      <p:sp>
        <p:nvSpPr>
          <p:cNvPr id="17" name="TextBox 16"/>
          <p:cNvSpPr txBox="1"/>
          <p:nvPr/>
        </p:nvSpPr>
        <p:spPr>
          <a:xfrm>
            <a:off x="7437661" y="3433386"/>
            <a:ext cx="904415" cy="400110"/>
          </a:xfrm>
          <a:prstGeom prst="rect">
            <a:avLst/>
          </a:prstGeom>
          <a:noFill/>
        </p:spPr>
        <p:txBody>
          <a:bodyPr wrap="none" rtlCol="0">
            <a:spAutoFit/>
          </a:bodyPr>
          <a:lstStyle/>
          <a:p>
            <a:r>
              <a:rPr lang="vi-VN" sz="2000" smtClean="0">
                <a:latin typeface="Cambria" charset="0"/>
                <a:ea typeface="Cambria" charset="0"/>
                <a:cs typeface="Cambria" charset="0"/>
              </a:rPr>
              <a:t>Bà Nội</a:t>
            </a:r>
            <a:endParaRPr lang="en-US" sz="2000" dirty="0">
              <a:latin typeface="Cambria" charset="0"/>
              <a:ea typeface="Cambria" charset="0"/>
              <a:cs typeface="Cambria" charset="0"/>
            </a:endParaRPr>
          </a:p>
        </p:txBody>
      </p:sp>
      <p:sp>
        <p:nvSpPr>
          <p:cNvPr id="18" name="TextBox 17"/>
          <p:cNvSpPr txBox="1"/>
          <p:nvPr/>
        </p:nvSpPr>
        <p:spPr>
          <a:xfrm>
            <a:off x="3966089" y="4455512"/>
            <a:ext cx="518091" cy="400110"/>
          </a:xfrm>
          <a:prstGeom prst="rect">
            <a:avLst/>
          </a:prstGeom>
          <a:noFill/>
        </p:spPr>
        <p:txBody>
          <a:bodyPr wrap="none" rtlCol="0">
            <a:spAutoFit/>
          </a:bodyPr>
          <a:lstStyle/>
          <a:p>
            <a:r>
              <a:rPr lang="vi-VN" sz="2000" dirty="0" smtClean="0">
                <a:latin typeface="Cambria" charset="0"/>
                <a:ea typeface="Cambria" charset="0"/>
                <a:cs typeface="Cambria" charset="0"/>
              </a:rPr>
              <a:t>Mẹ</a:t>
            </a:r>
            <a:endParaRPr lang="en-US" sz="2000" dirty="0">
              <a:latin typeface="Cambria" charset="0"/>
              <a:ea typeface="Cambria" charset="0"/>
              <a:cs typeface="Cambria" charset="0"/>
            </a:endParaRPr>
          </a:p>
        </p:txBody>
      </p:sp>
    </p:spTree>
    <p:extLst>
      <p:ext uri="{BB962C8B-B14F-4D97-AF65-F5344CB8AC3E}">
        <p14:creationId xmlns:p14="http://schemas.microsoft.com/office/powerpoint/2010/main" val="2821316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141</a:t>
            </a:fld>
            <a:endParaRPr lang="en-US"/>
          </a:p>
        </p:txBody>
      </p:sp>
    </p:spTree>
    <p:extLst>
      <p:ext uri="{BB962C8B-B14F-4D97-AF65-F5344CB8AC3E}">
        <p14:creationId xmlns:p14="http://schemas.microsoft.com/office/powerpoint/2010/main" val="2536562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 sz="1800" b="0" i="0" u="none" strike="noStrike" kern="0" cap="none" spc="0" normalizeH="0" baseline="0" noProof="0">
              <a:ln>
                <a:noFill/>
              </a:ln>
              <a:solidFill>
                <a:prstClr val="black">
                  <a:tint val="75000"/>
                </a:prstClr>
              </a:solidFill>
              <a:effectLst/>
              <a:uLnTx/>
              <a:uFillTx/>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51369" y="155171"/>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2800" b="0" i="0" u="none" strike="noStrike" kern="0" cap="none" spc="0" normalizeH="0" baseline="0" noProof="0" dirty="0">
              <a:ln>
                <a:noFill/>
              </a:ln>
              <a:solidFill>
                <a:schemeClr val="tx1"/>
              </a:solidFill>
              <a:effectLst/>
              <a:uLnTx/>
              <a:uFillTx/>
              <a:latin typeface="Cambria" pitchFamily="18" charset="0"/>
            </a:endParaRPr>
          </a:p>
        </p:txBody>
      </p:sp>
    </p:spTree>
    <p:extLst>
      <p:ext uri="{BB962C8B-B14F-4D97-AF65-F5344CB8AC3E}">
        <p14:creationId xmlns:p14="http://schemas.microsoft.com/office/powerpoint/2010/main" val="562412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 sz="1800" b="0" i="0" u="none" strike="noStrike" kern="0" cap="none" spc="0" normalizeH="0" baseline="0" noProof="0">
              <a:ln>
                <a:noFill/>
              </a:ln>
              <a:solidFill>
                <a:prstClr val="black">
                  <a:tint val="75000"/>
                </a:prstClr>
              </a:solidFill>
              <a:effectLst/>
              <a:uLnTx/>
              <a:uFillTx/>
            </a:endParaRPr>
          </a:p>
        </p:txBody>
      </p:sp>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Tree>
    <p:extLst>
      <p:ext uri="{BB962C8B-B14F-4D97-AF65-F5344CB8AC3E}">
        <p14:creationId xmlns:p14="http://schemas.microsoft.com/office/powerpoint/2010/main" val="22196794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15E8865A-F7EC-460D-AF42-D961DF724EC2}" type="slidenum">
              <a:rPr lang="en-US" smtClean="0"/>
              <a:t>144</a:t>
            </a:fld>
            <a:endParaRPr lang="en-US"/>
          </a:p>
        </p:txBody>
      </p:sp>
    </p:spTree>
    <p:extLst>
      <p:ext uri="{BB962C8B-B14F-4D97-AF65-F5344CB8AC3E}">
        <p14:creationId xmlns:p14="http://schemas.microsoft.com/office/powerpoint/2010/main" val="7430628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9020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697031" y="2860624"/>
            <a:ext cx="3427411" cy="8659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79772170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97453" y="2860624"/>
            <a:ext cx="3326989" cy="110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35646942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3167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895192" y="2999989"/>
            <a:ext cx="3229250" cy="1872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9490111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557903"/>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743200" y="3120574"/>
            <a:ext cx="3381242" cy="1138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1850471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124442" y="2099697"/>
            <a:ext cx="1808322" cy="1776267"/>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3181573" y="3229756"/>
            <a:ext cx="2942869" cy="2072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12085" y="5181600"/>
            <a:ext cx="1569488"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248464997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019921"/>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590800" y="3351583"/>
            <a:ext cx="3533642" cy="9596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59432369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 sz="1800" b="0" i="0" u="none" strike="noStrike" kern="0" cap="none" spc="0" normalizeH="0" baseline="0" noProof="0">
              <a:ln>
                <a:noFill/>
              </a:ln>
              <a:solidFill>
                <a:prstClr val="black">
                  <a:tint val="75000"/>
                </a:prstClr>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808322" cy="2243703"/>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7" idx="1"/>
          </p:cNvCxnSpPr>
          <p:nvPr/>
        </p:nvCxnSpPr>
        <p:spPr>
          <a:xfrm flipV="1">
            <a:off x="2483888" y="3463474"/>
            <a:ext cx="3640554" cy="22373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14400" y="5555297"/>
            <a:ext cx="1569488"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Tree>
    <p:extLst>
      <p:ext uri="{BB962C8B-B14F-4D97-AF65-F5344CB8AC3E}">
        <p14:creationId xmlns:p14="http://schemas.microsoft.com/office/powerpoint/2010/main" val="400360672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2" name="Slide Number Placeholder 1"/>
          <p:cNvSpPr>
            <a:spLocks noGrp="1"/>
          </p:cNvSpPr>
          <p:nvPr>
            <p:ph type="sldNum" sz="quarter" idx="12"/>
          </p:nvPr>
        </p:nvSpPr>
        <p:spPr/>
        <p:txBody>
          <a:bodyPr/>
          <a:lstStyle/>
          <a:p>
            <a:fld id="{15E8865A-F7EC-460D-AF42-D961DF724EC2}" type="slidenum">
              <a:rPr lang="en-US" smtClean="0"/>
              <a:t>153</a:t>
            </a:fld>
            <a:endParaRPr lang="en-US"/>
          </a:p>
        </p:txBody>
      </p:sp>
    </p:spTree>
    <p:extLst>
      <p:ext uri="{BB962C8B-B14F-4D97-AF65-F5344CB8AC3E}">
        <p14:creationId xmlns:p14="http://schemas.microsoft.com/office/powerpoint/2010/main" val="28231131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33070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6" y="2860624"/>
            <a:ext cx="3954786" cy="2862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36071944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a:endCxn id="6" idx="1"/>
          </p:cNvCxnSpPr>
          <p:nvPr/>
        </p:nvCxnSpPr>
        <p:spPr>
          <a:xfrm flipV="1">
            <a:off x="2169655" y="2977626"/>
            <a:ext cx="3954787" cy="4286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417676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409967" y="3302115"/>
            <a:ext cx="3762242" cy="3509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18008480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481703"/>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38487" y="3429001"/>
            <a:ext cx="3585955" cy="4886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54413055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786503"/>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1905000" y="3742900"/>
            <a:ext cx="4219442" cy="909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14157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862703"/>
            <a:chOff x="6520756" y="2169995"/>
            <a:chExt cx="1808322" cy="1862703"/>
          </a:xfrm>
        </p:grpSpPr>
        <p:sp>
          <p:nvSpPr>
            <p:cNvPr id="6" name="Shape 689"/>
            <p:cNvSpPr/>
            <p:nvPr/>
          </p:nvSpPr>
          <p:spPr>
            <a:xfrm>
              <a:off x="6520756" y="2653846"/>
              <a:ext cx="1808322" cy="1378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057400" y="3701279"/>
            <a:ext cx="4067042" cy="1229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91008" y="4787629"/>
            <a:ext cx="1066392"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29299325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 sz="1800" b="0" i="0" u="none" strike="noStrike" kern="0" cap="none" spc="0" normalizeH="0" baseline="0" noProof="0">
              <a:ln>
                <a:noFill/>
              </a:ln>
              <a:solidFill>
                <a:prstClr val="black">
                  <a:tint val="75000"/>
                </a:prstClr>
              </a:solidFill>
              <a:effectLst/>
              <a:uLnTx/>
              <a:uFillTx/>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2038985"/>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stCxn id="10" idx="3"/>
          </p:cNvCxnSpPr>
          <p:nvPr/>
        </p:nvCxnSpPr>
        <p:spPr>
          <a:xfrm flipV="1">
            <a:off x="2514600" y="3857550"/>
            <a:ext cx="3643507" cy="13143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spTree>
    <p:extLst>
      <p:ext uri="{BB962C8B-B14F-4D97-AF65-F5344CB8AC3E}">
        <p14:creationId xmlns:p14="http://schemas.microsoft.com/office/powerpoint/2010/main" val="32771200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 sz="1800" b="0" i="0" u="none" strike="noStrike" kern="0" cap="none" spc="0" normalizeH="0" baseline="0" noProof="0">
              <a:ln>
                <a:noFill/>
              </a:ln>
              <a:solidFill>
                <a:prstClr val="black">
                  <a:tint val="75000"/>
                </a:prstClr>
              </a:solidFill>
              <a:effectLst/>
              <a:uLnTx/>
              <a:uFillTx/>
            </a:endParaRPr>
          </a:p>
        </p:txBody>
      </p:sp>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19" name="Group 18"/>
          <p:cNvGrpSpPr/>
          <p:nvPr/>
        </p:nvGrpSpPr>
        <p:grpSpPr>
          <a:xfrm>
            <a:off x="6553200" y="2341623"/>
            <a:ext cx="1808322" cy="2038985"/>
            <a:chOff x="6520756" y="2169995"/>
            <a:chExt cx="1808322" cy="2038985"/>
          </a:xfrm>
        </p:grpSpPr>
        <p:sp>
          <p:nvSpPr>
            <p:cNvPr id="20"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7" name="Group 26"/>
          <p:cNvGrpSpPr/>
          <p:nvPr/>
        </p:nvGrpSpPr>
        <p:grpSpPr>
          <a:xfrm>
            <a:off x="1600200" y="2203822"/>
            <a:ext cx="1808322" cy="2243704"/>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616696" y="2980192"/>
            <a:ext cx="389066"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mbria" pitchFamily="18" charset="0"/>
              </a:rPr>
              <a:t>1</a:t>
            </a:r>
            <a:endParaRPr kumimoji="0" lang="en-US" sz="16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092503" y="3048675"/>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092503" y="3048675"/>
                <a:ext cx="248465" cy="276999"/>
              </a:xfrm>
              <a:prstGeom prst="rect">
                <a:avLst/>
              </a:prstGeom>
              <a:blipFill rotWithShape="1">
                <a:blip r:embed="rId3"/>
                <a:stretch>
                  <a:fillRect l="-12195" r="-12195"/>
                </a:stretch>
              </a:blipFill>
            </p:spPr>
            <p:txBody>
              <a:bodyPr/>
              <a:lstStyle/>
              <a:p>
                <a:r>
                  <a:rPr lang="en-US">
                    <a:noFill/>
                  </a:rPr>
                  <a:t> </a:t>
                </a:r>
              </a:p>
            </p:txBody>
          </p:sp>
        </mc:Fallback>
      </mc:AlternateContent>
    </p:spTree>
    <p:extLst>
      <p:ext uri="{BB962C8B-B14F-4D97-AF65-F5344CB8AC3E}">
        <p14:creationId xmlns:p14="http://schemas.microsoft.com/office/powerpoint/2010/main" val="373632246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5800" y="1699074"/>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494122" y="2667000"/>
            <a:ext cx="13920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163</a:t>
            </a:fld>
            <a:endParaRPr lang="en-US"/>
          </a:p>
        </p:txBody>
      </p:sp>
    </p:spTree>
    <p:extLst>
      <p:ext uri="{BB962C8B-B14F-4D97-AF65-F5344CB8AC3E}">
        <p14:creationId xmlns:p14="http://schemas.microsoft.com/office/powerpoint/2010/main" val="35485521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590800" y="2438400"/>
            <a:ext cx="4495800" cy="1752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000000"/>
                </a:solidFill>
              </a:rPr>
              <a:pPr/>
              <a:t>164</a:t>
            </a:fld>
            <a:endParaRPr lang="en">
              <a:solidFill>
                <a:srgbClr val="000000"/>
              </a:solidFill>
            </a:endParaRPr>
          </a:p>
        </p:txBody>
      </p:sp>
    </p:spTree>
    <p:extLst>
      <p:ext uri="{BB962C8B-B14F-4D97-AF65-F5344CB8AC3E}">
        <p14:creationId xmlns:p14="http://schemas.microsoft.com/office/powerpoint/2010/main" val="2777295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71600" y="2583549"/>
            <a:ext cx="1808322" cy="2243703"/>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514600" y="4419600"/>
            <a:ext cx="5791200" cy="1905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165</a:t>
            </a:fld>
            <a:endParaRPr lang="en">
              <a:solidFill>
                <a:srgbClr val="000000"/>
              </a:solidFill>
            </a:endParaRPr>
          </a:p>
        </p:txBody>
      </p:sp>
    </p:spTree>
    <p:extLst>
      <p:ext uri="{BB962C8B-B14F-4D97-AF65-F5344CB8AC3E}">
        <p14:creationId xmlns:p14="http://schemas.microsoft.com/office/powerpoint/2010/main" val="9748451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800" y="1975326"/>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15E8865A-F7EC-460D-AF42-D961DF724EC2}" type="slidenum">
              <a:rPr lang="en-US" smtClean="0"/>
              <a:t>166</a:t>
            </a:fld>
            <a:endParaRPr lang="en-US"/>
          </a:p>
        </p:txBody>
      </p:sp>
    </p:spTree>
    <p:extLst>
      <p:ext uri="{BB962C8B-B14F-4D97-AF65-F5344CB8AC3E}">
        <p14:creationId xmlns:p14="http://schemas.microsoft.com/office/powerpoint/2010/main" val="11750345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a:endCxn id="3078" idx="2"/>
          </p:cNvCxnSpPr>
          <p:nvPr/>
        </p:nvCxnSpPr>
        <p:spPr>
          <a:xfrm flipV="1">
            <a:off x="2209800" y="2438400"/>
            <a:ext cx="4876800" cy="1665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167</a:t>
            </a:fld>
            <a:endParaRPr lang="en">
              <a:solidFill>
                <a:srgbClr val="000000"/>
              </a:solidFill>
            </a:endParaRPr>
          </a:p>
        </p:txBody>
      </p:sp>
    </p:spTree>
    <p:extLst>
      <p:ext uri="{BB962C8B-B14F-4D97-AF65-F5344CB8AC3E}">
        <p14:creationId xmlns:p14="http://schemas.microsoft.com/office/powerpoint/2010/main" val="19993634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1</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1818561" y="3124200"/>
            <a:ext cx="5496639"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168</a:t>
            </a:fld>
            <a:endParaRPr lang="en">
              <a:solidFill>
                <a:srgbClr val="000000"/>
              </a:solidFill>
            </a:endParaRPr>
          </a:p>
        </p:txBody>
      </p:sp>
    </p:spTree>
    <p:extLst>
      <p:ext uri="{BB962C8B-B14F-4D97-AF65-F5344CB8AC3E}">
        <p14:creationId xmlns:p14="http://schemas.microsoft.com/office/powerpoint/2010/main" val="1562412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133600" y="4137681"/>
            <a:ext cx="5638800" cy="1943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169</a:t>
            </a:fld>
            <a:endParaRPr lang="en">
              <a:solidFill>
                <a:srgbClr val="000000"/>
              </a:solidFill>
            </a:endParaRPr>
          </a:p>
        </p:txBody>
      </p:sp>
    </p:spTree>
    <p:extLst>
      <p:ext uri="{BB962C8B-B14F-4D97-AF65-F5344CB8AC3E}">
        <p14:creationId xmlns:p14="http://schemas.microsoft.com/office/powerpoint/2010/main" val="305048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401320" y="64109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5" name="Table 4"/>
          <p:cNvGraphicFramePr>
            <a:graphicFrameLocks noGrp="1"/>
          </p:cNvGraphicFramePr>
          <p:nvPr>
            <p:extLst/>
          </p:nvPr>
        </p:nvGraphicFramePr>
        <p:xfrm>
          <a:off x="7147697" y="114549"/>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17</a:t>
            </a:fld>
            <a:endParaRPr lang="en-US"/>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914400" y="2293088"/>
            <a:ext cx="1808322" cy="2038985"/>
            <a:chOff x="6520756" y="2169995"/>
            <a:chExt cx="1808322" cy="2038985"/>
          </a:xfrm>
        </p:grpSpPr>
        <p:sp>
          <p:nvSpPr>
            <p:cNvPr id="1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 2</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33107" y="3870251"/>
            <a:ext cx="5048693" cy="85414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spTree>
    <p:extLst>
      <p:ext uri="{BB962C8B-B14F-4D97-AF65-F5344CB8AC3E}">
        <p14:creationId xmlns:p14="http://schemas.microsoft.com/office/powerpoint/2010/main" val="4302661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914400" y="2293088"/>
            <a:ext cx="1808322" cy="2038985"/>
            <a:chOff x="6520756" y="2169995"/>
            <a:chExt cx="1808322" cy="2038985"/>
          </a:xfrm>
        </p:grpSpPr>
        <p:sp>
          <p:nvSpPr>
            <p:cNvPr id="25"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171</a:t>
            </a:fld>
            <a:endParaRPr lang="en">
              <a:solidFill>
                <a:srgbClr val="000000"/>
              </a:solidFill>
            </a:endParaRPr>
          </a:p>
        </p:txBody>
      </p:sp>
    </p:spTree>
    <p:extLst>
      <p:ext uri="{BB962C8B-B14F-4D97-AF65-F5344CB8AC3E}">
        <p14:creationId xmlns:p14="http://schemas.microsoft.com/office/powerpoint/2010/main" val="31050478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 sz="1800" b="0" i="0" u="none" strike="noStrike" kern="0" cap="none" spc="0" normalizeH="0" baseline="0" noProof="0">
              <a:ln>
                <a:noFill/>
              </a:ln>
              <a:solidFill>
                <a:prstClr val="black">
                  <a:tint val="75000"/>
                </a:prstClr>
              </a:solidFill>
              <a:effectLst/>
              <a:uLnTx/>
              <a:uFillTx/>
            </a:endParaRPr>
          </a:p>
        </p:txBody>
      </p:sp>
      <p:sp>
        <p:nvSpPr>
          <p:cNvPr id="5" name="Rectangle 4"/>
          <p:cNvSpPr/>
          <p:nvPr/>
        </p:nvSpPr>
        <p:spPr>
          <a:xfrm>
            <a:off x="457200" y="2527462"/>
            <a:ext cx="7083188" cy="1538883"/>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1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1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1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1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Tree>
    <p:extLst>
      <p:ext uri="{BB962C8B-B14F-4D97-AF65-F5344CB8AC3E}">
        <p14:creationId xmlns:p14="http://schemas.microsoft.com/office/powerpoint/2010/main" val="8058950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rPr>
              <a:t>Khuong</a:t>
            </a:r>
            <a:r>
              <a:rPr kumimoji="0" lang="en-US" sz="2800" b="0" i="0" u="none" strike="noStrike" kern="0" cap="none" spc="0" normalizeH="0" baseline="0" noProof="0" dirty="0">
                <a:ln>
                  <a:noFill/>
                </a:ln>
                <a:solidFill>
                  <a:sysClr val="windowText" lastClr="000000"/>
                </a:solidFill>
                <a:effectLst/>
                <a:uLnTx/>
                <a:uFillTx/>
              </a:rPr>
              <a:t> start his trip.</a:t>
            </a:r>
          </a:p>
        </p:txBody>
      </p:sp>
    </p:spTree>
    <p:extLst>
      <p:ext uri="{BB962C8B-B14F-4D97-AF65-F5344CB8AC3E}">
        <p14:creationId xmlns:p14="http://schemas.microsoft.com/office/powerpoint/2010/main" val="36628516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57200" y="1877023"/>
            <a:ext cx="8229600"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rPr>
            </a:br>
            <a:r>
              <a:rPr kumimoji="0" lang="en-US" sz="2400" b="0" i="0" u="none" strike="noStrike" kern="0" cap="none" spc="0" normalizeH="0" baseline="0" noProof="0" dirty="0">
                <a:ln>
                  <a:noFill/>
                </a:ln>
                <a:solidFill>
                  <a:sysClr val="windowText" lastClr="000000"/>
                </a:solidFill>
                <a:effectLst/>
                <a:uLnTx/>
                <a:uFillTx/>
              </a:rPr>
              <a:t>Mr. </a:t>
            </a:r>
            <a:r>
              <a:rPr kumimoji="0" lang="en-US" sz="2400" b="0" i="0" u="none" strike="noStrike" kern="0" cap="none" spc="0" normalizeH="0" baseline="0" noProof="0" dirty="0" err="1">
                <a:ln>
                  <a:noFill/>
                </a:ln>
                <a:solidFill>
                  <a:sysClr val="windowText" lastClr="000000"/>
                </a:solidFill>
                <a:effectLst/>
                <a:uLnTx/>
                <a:uFillTx/>
              </a:rPr>
              <a:t>Khuong</a:t>
            </a:r>
            <a:r>
              <a:rPr kumimoji="0" lang="en-US" sz="2400" b="0" i="0" u="none" strike="noStrike" kern="0" cap="none" spc="0" normalizeH="0" baseline="0" noProof="0" dirty="0">
                <a:ln>
                  <a:noFill/>
                </a:ln>
                <a:solidFill>
                  <a:sysClr val="windowText" lastClr="000000"/>
                </a:solidFill>
                <a:effectLst/>
                <a:uLnTx/>
                <a:uFillTx/>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968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76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399003" y="4563367"/>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727416" y="1853795"/>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903618" y="469437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01545"/>
            <a:ext cx="730895" cy="1261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25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2860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map data</a:t>
            </a:r>
            <a:endParaRPr kumimoji="0" lang="en-US" sz="2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3684219" y="3217376"/>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 to </a:t>
            </a:r>
            <a:r>
              <a:rPr kumimoji="0" lang="vi-VN" sz="2000" b="0" i="0" u="none" strike="noStrike" kern="0" cap="none" spc="0" normalizeH="0" baseline="0" noProof="0" dirty="0" smtClean="0">
                <a:ln>
                  <a:noFill/>
                </a:ln>
                <a:solidFill>
                  <a:sysClr val="windowText" lastClr="000000"/>
                </a:solidFill>
                <a:effectLst/>
                <a:uLnTx/>
                <a:uFillTx/>
              </a:rPr>
              <a:t>mobile</a:t>
            </a:r>
            <a:r>
              <a:rPr kumimoji="0" lang="en-US" sz="2000" b="0" i="0" u="none" strike="noStrike" kern="0" cap="none" spc="0" normalizeH="0" baseline="0" noProof="0" dirty="0" smtClean="0">
                <a:ln>
                  <a:noFill/>
                </a:ln>
                <a:solidFill>
                  <a:sysClr val="windowText" lastClr="000000"/>
                </a:solidFill>
                <a:effectLst/>
                <a:uLnTx/>
                <a:uFillTx/>
              </a:rPr>
              <a:t> storage</a:t>
            </a:r>
            <a:endParaRPr kumimoji="0" lang="en-US" sz="2000" b="0" i="0" u="none" strike="noStrike" kern="0" cap="none" spc="0" normalizeH="0" baseline="0" noProof="0" dirty="0">
              <a:ln>
                <a:noFill/>
              </a:ln>
              <a:solidFill>
                <a:sysClr val="windowText" lastClr="000000"/>
              </a:solidFill>
              <a:effectLst/>
              <a:uLnTx/>
              <a:uFillTx/>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06164" y="3211139"/>
            <a:ext cx="15918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177</a:t>
            </a:fld>
            <a:endParaRPr lang="en"/>
          </a:p>
        </p:txBody>
      </p:sp>
    </p:spTree>
    <p:extLst>
      <p:ext uri="{BB962C8B-B14F-4D97-AF65-F5344CB8AC3E}">
        <p14:creationId xmlns:p14="http://schemas.microsoft.com/office/powerpoint/2010/main" val="37826324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02468" y="3207258"/>
            <a:ext cx="12593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Nutiteq</a:t>
            </a:r>
            <a:r>
              <a:rPr kumimoji="0" lang="en-US" sz="1800" b="0" i="0" u="none" strike="noStrike" kern="0" cap="none" spc="0" normalizeH="0" baseline="0" noProof="0" dirty="0" smtClean="0">
                <a:ln>
                  <a:noFill/>
                </a:ln>
                <a:solidFill>
                  <a:sysClr val="windowText" lastClr="000000"/>
                </a:solidFill>
                <a:effectLst/>
                <a:uLnTx/>
                <a:uFillTx/>
              </a:rPr>
              <a:t> API</a:t>
            </a:r>
            <a:endParaRPr kumimoji="0" lang="en-US" sz="1800" b="0" i="0" u="none" strike="noStrike" kern="0" cap="none" spc="0" normalizeH="0" baseline="0" noProof="0" dirty="0">
              <a:ln>
                <a:noFill/>
              </a:ln>
              <a:solidFill>
                <a:sysClr val="windowText" lastClr="000000"/>
              </a:solidFill>
              <a:effectLst/>
              <a:uLnTx/>
              <a:uFillTx/>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2468" y="5649644"/>
            <a:ext cx="161044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Mobile Storage</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rot="19863562">
            <a:off x="2779933" y="2950846"/>
            <a:ext cx="2341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not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rot="1163837">
            <a:off x="2983755" y="4398842"/>
            <a:ext cx="192770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Has downloaded</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idx="12"/>
          </p:nvPr>
        </p:nvSpPr>
        <p:spPr/>
        <p:txBody>
          <a:bodyPr/>
          <a:lstStyle/>
          <a:p>
            <a:fld id="{00000000-1234-1234-1234-123412341234}" type="slidenum">
              <a:rPr lang="en" smtClean="0"/>
              <a:pPr/>
              <a:t>178</a:t>
            </a:fld>
            <a:endParaRPr lang="en"/>
          </a:p>
        </p:txBody>
      </p:sp>
    </p:spTree>
    <p:extLst>
      <p:ext uri="{BB962C8B-B14F-4D97-AF65-F5344CB8AC3E}">
        <p14:creationId xmlns:p14="http://schemas.microsoft.com/office/powerpoint/2010/main" val="6688472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179</a:t>
            </a:fld>
            <a:endParaRPr lang="en-US"/>
          </a:p>
        </p:txBody>
      </p:sp>
    </p:spTree>
    <p:extLst>
      <p:ext uri="{BB962C8B-B14F-4D97-AF65-F5344CB8AC3E}">
        <p14:creationId xmlns:p14="http://schemas.microsoft.com/office/powerpoint/2010/main" val="1518611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6" name="Rectangle 5"/>
          <p:cNvSpPr/>
          <p:nvPr/>
        </p:nvSpPr>
        <p:spPr>
          <a:xfrm>
            <a:off x="535940" y="6326108"/>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7" name="Table 6"/>
          <p:cNvGraphicFramePr>
            <a:graphicFrameLocks noGrp="1"/>
          </p:cNvGraphicFramePr>
          <p:nvPr>
            <p:extLst/>
          </p:nvPr>
        </p:nvGraphicFramePr>
        <p:xfrm>
          <a:off x="6802452" y="1384416"/>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18</a:t>
            </a:fld>
            <a:endParaRPr lang="en-US"/>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03497" y="220438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957177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2921582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3898533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9327758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887570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1337215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0063863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5919111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879252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327265" y="2204387"/>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293978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17220" y="634492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694205" y="2349666"/>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Route</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RouteType</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RouteNo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RouteName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19</a:t>
            </a:fld>
            <a:endParaRPr lang="en-US"/>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8479630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1242769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35361390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16706441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27328170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33270537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40201773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14657923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409700"/>
            <a:ext cx="1925436" cy="902344"/>
          </a:xfrm>
          <a:prstGeom prst="wedgeEllipseCallout">
            <a:avLst>
              <a:gd name="adj1" fmla="val -30569"/>
              <a:gd name="adj2" fmla="val 19942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7668735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164319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57200" y="2306692"/>
            <a:ext cx="2574410" cy="2403109"/>
            <a:chOff x="-42886" y="3172339"/>
            <a:chExt cx="2172806" cy="2403109"/>
          </a:xfrm>
        </p:grpSpPr>
        <p:grpSp>
          <p:nvGrpSpPr>
            <p:cNvPr id="2" name="Group 1"/>
            <p:cNvGrpSpPr/>
            <p:nvPr/>
          </p:nvGrpSpPr>
          <p:grpSpPr>
            <a:xfrm>
              <a:off x="202390" y="3172339"/>
              <a:ext cx="1417118" cy="1627475"/>
              <a:chOff x="978038" y="3090433"/>
              <a:chExt cx="1417118" cy="1710368"/>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2" name="Slide Number Placeholder 1"/>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767148"/>
            <a:ext cx="1925436" cy="902344"/>
          </a:xfrm>
          <a:prstGeom prst="wedgeEllipseCallout">
            <a:avLst>
              <a:gd name="adj1" fmla="val -33136"/>
              <a:gd name="adj2" fmla="val 17751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right</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3776799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4224120" y="1901289"/>
            <a:ext cx="4350920" cy="3765219"/>
          </a:xfrm>
          <a:prstGeom prst="rect">
            <a:avLst/>
          </a:prstGeom>
        </p:spPr>
      </p:pic>
      <p:cxnSp>
        <p:nvCxnSpPr>
          <p:cNvPr id="23" name="Straight Arrow Connector 22"/>
          <p:cNvCxnSpPr/>
          <p:nvPr/>
        </p:nvCxnSpPr>
        <p:spPr>
          <a:xfrm flipV="1">
            <a:off x="1745673" y="2369127"/>
            <a:ext cx="2784763"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31818" y="2757055"/>
            <a:ext cx="2757055" cy="6373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50473" y="3034145"/>
            <a:ext cx="2479963" cy="568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022764" y="3394364"/>
            <a:ext cx="2466109" cy="429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42655" y="4017818"/>
            <a:ext cx="2687781" cy="605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31818" y="4239491"/>
            <a:ext cx="2660073" cy="651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050473" y="4623517"/>
            <a:ext cx="2438400" cy="6273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11522541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869861" y="2627290"/>
            <a:ext cx="1808322" cy="1996227"/>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8047" y="2627292"/>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2112135" y="3994365"/>
            <a:ext cx="2961501" cy="366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073636" y="3994365"/>
            <a:ext cx="2257143" cy="733333"/>
          </a:xfrm>
          <a:prstGeom prst="rect">
            <a:avLst/>
          </a:prstGeom>
          <a:ln>
            <a:solidFill>
              <a:schemeClr val="tx1"/>
            </a:solidFill>
          </a:ln>
        </p:spPr>
      </p:pic>
      <p:cxnSp>
        <p:nvCxnSpPr>
          <p:cNvPr id="21" name="Straight Arrow Connector 20"/>
          <p:cNvCxnSpPr>
            <a:stCxn id="18" idx="0"/>
            <a:endCxn id="14" idx="2"/>
          </p:cNvCxnSpPr>
          <p:nvPr/>
        </p:nvCxnSpPr>
        <p:spPr>
          <a:xfrm flipV="1">
            <a:off x="6202208" y="3309871"/>
            <a:ext cx="0" cy="684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2271688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88864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739900" y="3855295"/>
            <a:ext cx="3367070" cy="1858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106970" y="5575769"/>
            <a:ext cx="2190476" cy="276190"/>
          </a:xfrm>
          <a:prstGeom prst="rect">
            <a:avLst/>
          </a:prstGeom>
          <a:ln>
            <a:solidFill>
              <a:schemeClr val="tx1"/>
            </a:solidFill>
          </a:ln>
        </p:spPr>
      </p:pic>
      <p:sp>
        <p:nvSpPr>
          <p:cNvPr id="19" name="TextBox 18"/>
          <p:cNvSpPr txBox="1"/>
          <p:nvPr/>
        </p:nvSpPr>
        <p:spPr>
          <a:xfrm>
            <a:off x="5347647" y="4334446"/>
            <a:ext cx="1709122"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Chếch</a:t>
            </a:r>
            <a:r>
              <a:rPr kumimoji="0" lang="en-US" sz="1800" b="0" i="0" u="none" strike="noStrike" kern="0" cap="none" spc="0" normalizeH="0" baseline="0" noProof="0" dirty="0" smtClean="0">
                <a:ln>
                  <a:noFill/>
                </a:ln>
                <a:solidFill>
                  <a:sysClr val="windowText" lastClr="000000"/>
                </a:solidFill>
                <a:effectLst/>
                <a:uLnTx/>
                <a:uFillTx/>
              </a:rPr>
              <a:t> sang </a:t>
            </a:r>
            <a:r>
              <a:rPr kumimoji="0" lang="en-US" sz="1800" b="0" i="0" u="none" strike="noStrike" kern="0" cap="none" spc="0" normalizeH="0" baseline="0" noProof="0" dirty="0" err="1" smtClean="0">
                <a:ln>
                  <a:noFill/>
                </a:ln>
                <a:solidFill>
                  <a:sysClr val="windowText" lastClr="000000"/>
                </a:solidFill>
                <a:effectLst/>
                <a:uLnTx/>
                <a:uFillTx/>
              </a:rPr>
              <a:t>phải</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2" name="Straight Arrow Connector 21"/>
          <p:cNvCxnSpPr>
            <a:stCxn id="16" idx="0"/>
            <a:endCxn id="19" idx="2"/>
          </p:cNvCxnSpPr>
          <p:nvPr/>
        </p:nvCxnSpPr>
        <p:spPr>
          <a:xfrm flipV="1">
            <a:off x="6202208" y="4703778"/>
            <a:ext cx="0" cy="871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V="1">
            <a:off x="6202208" y="3515934"/>
            <a:ext cx="0" cy="818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768822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41270084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5"/>
            <a:ext cx="1808322" cy="865208"/>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751108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33801"/>
            <a:ext cx="1327509" cy="1561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a:p>
        </p:txBody>
      </p:sp>
    </p:spTree>
    <p:extLst>
      <p:ext uri="{BB962C8B-B14F-4D97-AF65-F5344CB8AC3E}">
        <p14:creationId xmlns:p14="http://schemas.microsoft.com/office/powerpoint/2010/main" val="20751996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3"/>
            <a:ext cx="1808322" cy="1106508"/>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3304095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60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869861" y="2627290"/>
            <a:ext cx="1808322" cy="1996227"/>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15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98047" y="2627291"/>
            <a:ext cx="1808322" cy="136707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994368"/>
            <a:ext cx="1327509" cy="1300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8138880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333446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00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77120" y="4498311"/>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8620668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Tree>
    <p:extLst>
      <p:ext uri="{BB962C8B-B14F-4D97-AF65-F5344CB8AC3E}">
        <p14:creationId xmlns:p14="http://schemas.microsoft.com/office/powerpoint/2010/main" val="1114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386662661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Tree>
    <p:extLst>
      <p:ext uri="{BB962C8B-B14F-4D97-AF65-F5344CB8AC3E}">
        <p14:creationId xmlns:p14="http://schemas.microsoft.com/office/powerpoint/2010/main" val="11880001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Tree>
    <p:extLst>
      <p:ext uri="{BB962C8B-B14F-4D97-AF65-F5344CB8AC3E}">
        <p14:creationId xmlns:p14="http://schemas.microsoft.com/office/powerpoint/2010/main" val="10040515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3151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32124530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3401626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36881" y="509029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Tree>
    <p:extLst>
      <p:ext uri="{BB962C8B-B14F-4D97-AF65-F5344CB8AC3E}">
        <p14:creationId xmlns:p14="http://schemas.microsoft.com/office/powerpoint/2010/main" val="1833784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9" name="Rectangle 8"/>
          <p:cNvSpPr/>
          <p:nvPr/>
        </p:nvSpPr>
        <p:spPr>
          <a:xfrm>
            <a:off x="4953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10" name="Table 9"/>
          <p:cNvGraphicFramePr>
            <a:graphicFrameLocks noGrp="1"/>
          </p:cNvGraphicFramePr>
          <p:nvPr>
            <p:extLst/>
          </p:nvPr>
        </p:nvGraphicFramePr>
        <p:xfrm>
          <a:off x="6335282" y="6836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22</a:t>
            </a:fld>
            <a:endParaRPr lang="en-US"/>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387798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7123470" y="3697451"/>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346130" y="946890"/>
            <a:ext cx="415869" cy="6466166"/>
          </a:xfrm>
          <a:prstGeom prst="bentConnector3">
            <a:avLst>
              <a:gd name="adj1" fmla="val -18263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280910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386260" y="5654889"/>
            <a:ext cx="17147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Tree>
    <p:extLst>
      <p:ext uri="{BB962C8B-B14F-4D97-AF65-F5344CB8AC3E}">
        <p14:creationId xmlns:p14="http://schemas.microsoft.com/office/powerpoint/2010/main" val="28582685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02097" y="1015625"/>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122" y="683304"/>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221</a:t>
            </a:fld>
            <a:endParaRPr lang="en-US"/>
          </a:p>
        </p:txBody>
      </p:sp>
    </p:spTree>
    <p:extLst>
      <p:ext uri="{BB962C8B-B14F-4D97-AF65-F5344CB8AC3E}">
        <p14:creationId xmlns:p14="http://schemas.microsoft.com/office/powerpoint/2010/main" val="31465921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222</a:t>
            </a:fld>
            <a:endParaRPr lang="en-US"/>
          </a:p>
        </p:txBody>
      </p:sp>
    </p:spTree>
    <p:extLst>
      <p:ext uri="{BB962C8B-B14F-4D97-AF65-F5344CB8AC3E}">
        <p14:creationId xmlns:p14="http://schemas.microsoft.com/office/powerpoint/2010/main" val="428490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a:p>
        </p:txBody>
      </p:sp>
    </p:spTree>
    <p:extLst>
      <p:ext uri="{BB962C8B-B14F-4D97-AF65-F5344CB8AC3E}">
        <p14:creationId xmlns:p14="http://schemas.microsoft.com/office/powerpoint/2010/main" val="39632462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3813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58596" y="4667287"/>
            <a:ext cx="3460095" cy="1367077"/>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endCxn id="15" idx="0"/>
          </p:cNvCxnSpPr>
          <p:nvPr/>
        </p:nvCxnSpPr>
        <p:spPr>
          <a:xfrm rot="5400000">
            <a:off x="1708935" y="3215263"/>
            <a:ext cx="1631733" cy="1272314"/>
          </a:xfrm>
          <a:prstGeom prst="bentConnector3">
            <a:avLst>
              <a:gd name="adj1" fmla="val 51698"/>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82499" y="4667287"/>
            <a:ext cx="3460095"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231025" y="2385764"/>
            <a:ext cx="1653213" cy="290983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Tree>
    <p:extLst>
      <p:ext uri="{BB962C8B-B14F-4D97-AF65-F5344CB8AC3E}">
        <p14:creationId xmlns:p14="http://schemas.microsoft.com/office/powerpoint/2010/main" val="17759091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29650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17" name="Picture 16"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Tree>
    <p:extLst>
      <p:ext uri="{BB962C8B-B14F-4D97-AF65-F5344CB8AC3E}">
        <p14:creationId xmlns:p14="http://schemas.microsoft.com/office/powerpoint/2010/main" val="19275017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Tree>
    <p:extLst>
      <p:ext uri="{BB962C8B-B14F-4D97-AF65-F5344CB8AC3E}">
        <p14:creationId xmlns:p14="http://schemas.microsoft.com/office/powerpoint/2010/main" val="2249151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Tree>
    <p:extLst>
      <p:ext uri="{BB962C8B-B14F-4D97-AF65-F5344CB8AC3E}">
        <p14:creationId xmlns:p14="http://schemas.microsoft.com/office/powerpoint/2010/main" val="25370367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Tree>
    <p:extLst>
      <p:ext uri="{BB962C8B-B14F-4D97-AF65-F5344CB8AC3E}">
        <p14:creationId xmlns:p14="http://schemas.microsoft.com/office/powerpoint/2010/main" val="10479440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Tree>
    <p:extLst>
      <p:ext uri="{BB962C8B-B14F-4D97-AF65-F5344CB8AC3E}">
        <p14:creationId xmlns:p14="http://schemas.microsoft.com/office/powerpoint/2010/main" val="424115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96900" y="63246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338321" y="106645"/>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23</a:t>
            </a:fld>
            <a:endParaRPr lang="en-US"/>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698554" y="1646997"/>
            <a:ext cx="1808322" cy="136707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698554" y="931789"/>
            <a:ext cx="43944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1808322" cy="136707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61240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000" b="0" i="0" u="none" strike="noStrike" kern="0" cap="none" spc="0" normalizeH="0" baseline="0" noProof="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2267036" y="4454720"/>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275385" y="4471157"/>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4117769" y="517803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938" y="762413"/>
            <a:ext cx="1033975" cy="10339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Tree>
    <p:extLst>
      <p:ext uri="{BB962C8B-B14F-4D97-AF65-F5344CB8AC3E}">
        <p14:creationId xmlns:p14="http://schemas.microsoft.com/office/powerpoint/2010/main" val="183459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Tree>
    <p:extLst>
      <p:ext uri="{BB962C8B-B14F-4D97-AF65-F5344CB8AC3E}">
        <p14:creationId xmlns:p14="http://schemas.microsoft.com/office/powerpoint/2010/main" val="31581892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30730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681154" y="3862198"/>
            <a:ext cx="1808322" cy="1367077"/>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p:txBody>
          <a:bodyPr/>
          <a:lstStyle/>
          <a:p>
            <a:fld id="{4A2F9A4F-C4F0-482F-9519-68597CE94F5B}" type="slidenum">
              <a:rPr lang="en-US" smtClean="0"/>
              <a:t>232</a:t>
            </a:fld>
            <a:endParaRPr lang="en-US"/>
          </a:p>
        </p:txBody>
      </p:sp>
    </p:spTree>
    <p:extLst>
      <p:ext uri="{BB962C8B-B14F-4D97-AF65-F5344CB8AC3E}">
        <p14:creationId xmlns:p14="http://schemas.microsoft.com/office/powerpoint/2010/main" val="28667438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233</a:t>
            </a:fld>
            <a:endParaRPr lang="en-US"/>
          </a:p>
        </p:txBody>
      </p:sp>
    </p:spTree>
    <p:extLst>
      <p:ext uri="{BB962C8B-B14F-4D97-AF65-F5344CB8AC3E}">
        <p14:creationId xmlns:p14="http://schemas.microsoft.com/office/powerpoint/2010/main" val="30510817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234</a:t>
            </a:fld>
            <a:endParaRPr lang="en-US"/>
          </a:p>
        </p:txBody>
      </p:sp>
    </p:spTree>
    <p:extLst>
      <p:ext uri="{BB962C8B-B14F-4D97-AF65-F5344CB8AC3E}">
        <p14:creationId xmlns:p14="http://schemas.microsoft.com/office/powerpoint/2010/main" val="30819159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15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spTree>
    <p:extLst>
      <p:ext uri="{BB962C8B-B14F-4D97-AF65-F5344CB8AC3E}">
        <p14:creationId xmlns:p14="http://schemas.microsoft.com/office/powerpoint/2010/main" val="40796152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1561817" y="3862198"/>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15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95362" y="3862198"/>
            <a:ext cx="1808322" cy="1367077"/>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310037" y="4548668"/>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spTree>
    <p:extLst>
      <p:ext uri="{BB962C8B-B14F-4D97-AF65-F5344CB8AC3E}">
        <p14:creationId xmlns:p14="http://schemas.microsoft.com/office/powerpoint/2010/main" val="23988142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38847" y="3322245"/>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392705"/>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96933" y="3975805"/>
            <a:ext cx="16000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Create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34210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237</a:t>
            </a:fld>
            <a:endParaRPr lang="en-US"/>
          </a:p>
        </p:txBody>
      </p:sp>
    </p:spTree>
    <p:extLst>
      <p:ext uri="{BB962C8B-B14F-4D97-AF65-F5344CB8AC3E}">
        <p14:creationId xmlns:p14="http://schemas.microsoft.com/office/powerpoint/2010/main" val="29953285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smtClean="0">
                <a:latin typeface="Cambria" charset="0"/>
                <a:ea typeface="Cambria" charset="0"/>
                <a:cs typeface="Cambria" charset="0"/>
              </a:rPr>
              <a:t>Transfer </a:t>
            </a:r>
            <a:r>
              <a:rPr lang="vi-VN" sz="2700" dirty="0" smtClean="0">
                <a:latin typeface="Cambria" charset="0"/>
                <a:ea typeface="Cambria" charset="0"/>
                <a:cs typeface="Cambria" charset="0"/>
              </a:rPr>
              <a:t>Data Process</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2" name="Picture 11" descr="http://imshopping.rediff.com/imgshop/800-1280/shopping/pixs/3777/g/greenberry_z8._greenberry-z8-mobile-quad-core-processor-dual-si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061" y="897650"/>
            <a:ext cx="1033975" cy="1033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740062" y="842233"/>
            <a:ext cx="564414" cy="958249"/>
          </a:xfrm>
          <a:prstGeom prst="rect">
            <a:avLst/>
          </a:prstGeom>
        </p:spPr>
      </p:pic>
      <p:cxnSp>
        <p:nvCxnSpPr>
          <p:cNvPr id="4" name="Straight Arrow Connector 3"/>
          <p:cNvCxnSpPr/>
          <p:nvPr/>
        </p:nvCxnSpPr>
        <p:spPr>
          <a:xfrm>
            <a:off x="2022764" y="1302327"/>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7036" y="884095"/>
            <a:ext cx="21835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2119438" y="1401375"/>
            <a:ext cx="24994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304476" y="1117661"/>
            <a:ext cx="19087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cxnSp>
        <p:nvCxnSpPr>
          <p:cNvPr id="10" name="Straight Connector 9"/>
          <p:cNvCxnSpPr/>
          <p:nvPr/>
        </p:nvCxnSpPr>
        <p:spPr>
          <a:xfrm flipV="1">
            <a:off x="215206" y="2097359"/>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406483"/>
            <a:ext cx="564414" cy="958249"/>
          </a:xfrm>
          <a:prstGeom prst="rect">
            <a:avLst/>
          </a:prstGeom>
        </p:spPr>
      </p:pic>
      <p:sp>
        <p:nvSpPr>
          <p:cNvPr id="3" name="TextBox 2"/>
          <p:cNvSpPr txBox="1"/>
          <p:nvPr/>
        </p:nvSpPr>
        <p:spPr>
          <a:xfrm>
            <a:off x="2538847" y="2447540"/>
            <a:ext cx="4716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20" name="Group 19"/>
          <p:cNvGrpSpPr/>
          <p:nvPr/>
        </p:nvGrpSpPr>
        <p:grpSpPr>
          <a:xfrm>
            <a:off x="4057158" y="4762037"/>
            <a:ext cx="1808322" cy="1367075"/>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15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15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526768"/>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339" y="3141046"/>
            <a:ext cx="49638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533958" y="4100938"/>
            <a:ext cx="8547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render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2022764" y="4325752"/>
            <a:ext cx="151477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533881" y="3713325"/>
            <a:ext cx="36948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1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1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839" y="4100938"/>
            <a:ext cx="1344469" cy="133562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238</a:t>
            </a:fld>
            <a:endParaRPr lang="en-US"/>
          </a:p>
        </p:txBody>
      </p:sp>
    </p:spTree>
    <p:extLst>
      <p:ext uri="{BB962C8B-B14F-4D97-AF65-F5344CB8AC3E}">
        <p14:creationId xmlns:p14="http://schemas.microsoft.com/office/powerpoint/2010/main" val="14696248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239</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800100" y="633476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207094" y="105546"/>
          <a:ext cx="1749039" cy="155993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24</a:t>
            </a:fld>
            <a:endParaRPr lang="en-US"/>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2">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240</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 sz="1800" b="0" i="0" u="none" strike="noStrike" kern="0" cap="none" spc="0" normalizeH="0" baseline="0" noProof="0">
              <a:ln>
                <a:noFill/>
              </a:ln>
              <a:solidFill>
                <a:srgbClr val="000000"/>
              </a:solidFill>
              <a:effectLst/>
              <a:uLnTx/>
              <a:uFillTx/>
            </a:endParaRPr>
          </a:p>
        </p:txBody>
      </p:sp>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9603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 sz="1800" b="0" i="0" u="none" strike="noStrike" kern="0" cap="none" spc="0" normalizeH="0" baseline="0" noProof="0">
              <a:ln>
                <a:noFill/>
              </a:ln>
              <a:solidFill>
                <a:sysClr val="windowText" lastClr="000000"/>
              </a:solidFill>
              <a:effectLst/>
              <a:uLnTx/>
              <a:uFillTx/>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1976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3236070" y="4580136"/>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867203" y="4670621"/>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Tree>
    <p:extLst>
      <p:ext uri="{BB962C8B-B14F-4D97-AF65-F5344CB8AC3E}">
        <p14:creationId xmlns:p14="http://schemas.microsoft.com/office/powerpoint/2010/main" val="17812782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 sz="1800" b="0" i="0" u="none" strike="noStrike" kern="0" cap="none" spc="0" normalizeH="0" baseline="0" noProof="0">
              <a:ln>
                <a:noFill/>
              </a:ln>
              <a:solidFill>
                <a:sysClr val="windowText" lastClr="000000"/>
              </a:solidFill>
              <a:effectLst/>
              <a:uLnTx/>
              <a:uFillTx/>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760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245</a:t>
            </a:fld>
            <a:endParaRPr lang="en"/>
          </a:p>
        </p:txBody>
      </p:sp>
    </p:spTree>
    <p:extLst>
      <p:ext uri="{BB962C8B-B14F-4D97-AF65-F5344CB8AC3E}">
        <p14:creationId xmlns:p14="http://schemas.microsoft.com/office/powerpoint/2010/main" val="10565685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246</a:t>
            </a:fld>
            <a:endParaRPr lang="en"/>
          </a:p>
        </p:txBody>
      </p:sp>
    </p:spTree>
    <p:extLst>
      <p:ext uri="{BB962C8B-B14F-4D97-AF65-F5344CB8AC3E}">
        <p14:creationId xmlns:p14="http://schemas.microsoft.com/office/powerpoint/2010/main" val="3168403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10454" y="3560436"/>
            <a:ext cx="1808322" cy="1367075"/>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8"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cxnSp>
        <p:nvCxnSpPr>
          <p:cNvPr id="10" name="Straight Arrow Connector 9"/>
          <p:cNvCxnSpPr>
            <a:stCxn id="8" idx="3"/>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12956" y="2074364"/>
            <a:ext cx="1985672"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4543866" y="4337167"/>
            <a:ext cx="43005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a:endCxn id="12" idx="1"/>
          </p:cNvCxnSpPr>
          <p:nvPr/>
        </p:nvCxnSpPr>
        <p:spPr>
          <a:xfrm>
            <a:off x="2082019" y="4521833"/>
            <a:ext cx="24618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73734" y="5173409"/>
            <a:ext cx="1281761"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Notifies</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173409"/>
            <a:ext cx="1188787"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List Strings</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355495" y="5358075"/>
            <a:ext cx="37442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3956436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50" idx="1"/>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1" name="TextBox 10"/>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2" name="Rectangle 1"/>
          <p:cNvSpPr/>
          <p:nvPr/>
        </p:nvSpPr>
        <p:spPr>
          <a:xfrm>
            <a:off x="942120" y="6074118"/>
            <a:ext cx="7462912" cy="369332"/>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http://</a:t>
            </a:r>
            <a:r>
              <a:rPr kumimoji="0" lang="en-US" sz="1800" b="0" i="0" u="none" strike="noStrike" kern="0" cap="none" spc="0" normalizeH="0" baseline="0" noProof="0" dirty="0" smtClean="0">
                <a:ln>
                  <a:noFill/>
                </a:ln>
                <a:solidFill>
                  <a:sysClr val="windowText" lastClr="000000"/>
                </a:solidFill>
                <a:effectLst/>
                <a:uLnTx/>
                <a:uFillTx/>
              </a:rPr>
              <a:t>118.69.135.22/synthesis/file?voiceType=female&amp;text=</a:t>
            </a:r>
            <a:r>
              <a:rPr kumimoji="0" lang="en-US" sz="1800" b="0" i="0" u="none" strike="noStrike" kern="0" cap="none" spc="0" normalizeH="0" baseline="0" noProof="0" dirty="0" smtClean="0">
                <a:ln>
                  <a:noFill/>
                </a:ln>
                <a:solidFill>
                  <a:srgbClr val="FF0000"/>
                </a:solidFill>
                <a:effectLst/>
                <a:uLnTx/>
                <a:uFillTx/>
              </a:rPr>
              <a:t>String</a:t>
            </a:r>
            <a:endParaRPr kumimoji="0" lang="en-US" sz="1800" b="0"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idx="12"/>
          </p:nvPr>
        </p:nvSpPr>
        <p:spPr/>
        <p:txBody>
          <a:bodyPr/>
          <a:lstStyle/>
          <a:p>
            <a:fld id="{00000000-1234-1234-1234-123412341234}" type="slidenum">
              <a:rPr lang="en" smtClean="0"/>
              <a:pPr/>
              <a:t>248</a:t>
            </a:fld>
            <a:endParaRPr lang="en"/>
          </a:p>
        </p:txBody>
      </p:sp>
    </p:spTree>
    <p:extLst>
      <p:ext uri="{BB962C8B-B14F-4D97-AF65-F5344CB8AC3E}">
        <p14:creationId xmlns:p14="http://schemas.microsoft.com/office/powerpoint/2010/main" val="2904837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02721" y="5794171"/>
            <a:ext cx="13970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Return list of audio files</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2" name="TextBox 11"/>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249</a:t>
            </a:fld>
            <a:endParaRPr lang="en"/>
          </a:p>
        </p:txBody>
      </p:sp>
    </p:spTree>
    <p:extLst>
      <p:ext uri="{BB962C8B-B14F-4D97-AF65-F5344CB8AC3E}">
        <p14:creationId xmlns:p14="http://schemas.microsoft.com/office/powerpoint/2010/main" val="360775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678180" y="637540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19087" y="76911"/>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25</a:t>
            </a:fld>
            <a:endParaRPr lang="en-US"/>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250</a:t>
            </a:fld>
            <a:endParaRPr lang="en"/>
          </a:p>
        </p:txBody>
      </p:sp>
    </p:spTree>
    <p:extLst>
      <p:ext uri="{BB962C8B-B14F-4D97-AF65-F5344CB8AC3E}">
        <p14:creationId xmlns:p14="http://schemas.microsoft.com/office/powerpoint/2010/main" val="35072935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557528" y="4332849"/>
            <a:ext cx="1887454" cy="1482095"/>
          </a:xfrm>
          <a:prstGeom prst="rect">
            <a:avLst/>
          </a:prstGeom>
        </p:spPr>
      </p:pic>
      <p:pic>
        <p:nvPicPr>
          <p:cNvPr id="3" name="Picture 2"/>
          <p:cNvPicPr>
            <a:picLocks noChangeAspect="1"/>
          </p:cNvPicPr>
          <p:nvPr/>
        </p:nvPicPr>
        <p:blipFill>
          <a:blip r:embed="rId6"/>
          <a:stretch>
            <a:fillRect/>
          </a:stretch>
        </p:blipFill>
        <p:spPr>
          <a:xfrm>
            <a:off x="3571650" y="4290514"/>
            <a:ext cx="1608430" cy="1559024"/>
          </a:xfrm>
          <a:prstGeom prst="rect">
            <a:avLst/>
          </a:prstGeom>
        </p:spPr>
      </p:pic>
      <p:cxnSp>
        <p:nvCxnSpPr>
          <p:cNvPr id="9" name="Straight Arrow Connector 8"/>
          <p:cNvCxnSpPr/>
          <p:nvPr/>
        </p:nvCxnSpPr>
        <p:spPr>
          <a:xfrm flipV="1">
            <a:off x="1427040" y="2419643"/>
            <a:ext cx="2097234" cy="2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180080" y="2440124"/>
            <a:ext cx="1559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50" idx="2"/>
            <a:endCxn id="2" idx="0"/>
          </p:cNvCxnSpPr>
          <p:nvPr/>
        </p:nvCxnSpPr>
        <p:spPr>
          <a:xfrm>
            <a:off x="7501255" y="3202125"/>
            <a:ext cx="0" cy="113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1"/>
            <a:endCxn id="3" idx="3"/>
          </p:cNvCxnSpPr>
          <p:nvPr/>
        </p:nvCxnSpPr>
        <p:spPr>
          <a:xfrm flipH="1" flipV="1">
            <a:off x="5180080" y="5070026"/>
            <a:ext cx="1377448"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77664" y="5932670"/>
            <a:ext cx="1702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Cache(100mb)</a:t>
            </a:r>
            <a:endParaRPr kumimoji="0" lang="en-US" sz="2000" b="0" i="0" u="none" strike="noStrike" kern="0" cap="none" spc="0" normalizeH="0" baseline="0" noProof="0" dirty="0">
              <a:ln>
                <a:noFill/>
              </a:ln>
              <a:solidFill>
                <a:sysClr val="windowText" lastClr="000000"/>
              </a:solidFill>
              <a:effectLst/>
              <a:uLnTx/>
              <a:uFillTx/>
            </a:endParaRPr>
          </a:p>
        </p:txBody>
      </p:sp>
      <p:sp>
        <p:nvSpPr>
          <p:cNvPr id="16" name="Rectangle 15"/>
          <p:cNvSpPr/>
          <p:nvPr/>
        </p:nvSpPr>
        <p:spPr>
          <a:xfrm>
            <a:off x="3524274" y="1612221"/>
            <a:ext cx="1655806" cy="1655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step</a:t>
            </a:r>
            <a:endParaRPr kumimoji="0" lang="en-US" sz="2000" b="0" i="0" u="none" strike="noStrike" kern="0" cap="none" spc="0" normalizeH="0" baseline="0" noProof="0" dirty="0">
              <a:ln>
                <a:noFill/>
              </a:ln>
              <a:solidFill>
                <a:schemeClr val="tx1"/>
              </a:solidFill>
              <a:effectLst/>
              <a:uLnTx/>
              <a:uFillTx/>
            </a:endParaRPr>
          </a:p>
        </p:txBody>
      </p:sp>
      <p:sp>
        <p:nvSpPr>
          <p:cNvPr id="17" name="TextBox 16"/>
          <p:cNvSpPr txBox="1"/>
          <p:nvPr/>
        </p:nvSpPr>
        <p:spPr>
          <a:xfrm>
            <a:off x="1412956" y="2074364"/>
            <a:ext cx="20081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Download button</a:t>
            </a:r>
            <a:endParaRPr kumimoji="0" lang="en-US" sz="2000" b="0"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5163129" y="2029774"/>
            <a:ext cx="1555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Send request</a:t>
            </a:r>
            <a:endParaRPr kumimoji="0" lang="en-US" sz="20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678912" y="5778782"/>
            <a:ext cx="1644686"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of audio files</a:t>
            </a:r>
            <a:endParaRPr kumimoji="0" lang="en-US" sz="2000"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a:xfrm>
            <a:off x="7501254" y="3563454"/>
            <a:ext cx="89216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936979" y="4666535"/>
            <a:ext cx="158755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Get audio file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254222" y="5092385"/>
            <a:ext cx="15847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Audio -&gt; byte[]</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956" y="4415608"/>
            <a:ext cx="1306902" cy="1306902"/>
          </a:xfrm>
          <a:prstGeom prst="rect">
            <a:avLst/>
          </a:prstGeom>
        </p:spPr>
      </p:pic>
      <p:sp>
        <p:nvSpPr>
          <p:cNvPr id="24" name="TextBox 23"/>
          <p:cNvSpPr txBox="1"/>
          <p:nvPr/>
        </p:nvSpPr>
        <p:spPr>
          <a:xfrm>
            <a:off x="571571" y="5594116"/>
            <a:ext cx="143795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Street Router</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Straight Arrow Connector 24"/>
          <p:cNvCxnSpPr>
            <a:stCxn id="23" idx="3"/>
            <a:endCxn id="3" idx="1"/>
          </p:cNvCxnSpPr>
          <p:nvPr/>
        </p:nvCxnSpPr>
        <p:spPr>
          <a:xfrm>
            <a:off x="1889858"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714796" y="4666535"/>
            <a:ext cx="66364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Save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spTree>
    <p:extLst>
      <p:ext uri="{BB962C8B-B14F-4D97-AF65-F5344CB8AC3E}">
        <p14:creationId xmlns:p14="http://schemas.microsoft.com/office/powerpoint/2010/main" val="24591444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252</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253</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mj-lt"/>
              </a:rPr>
              <a:t>Mr. </a:t>
            </a:r>
            <a:r>
              <a:rPr kumimoji="0" lang="en-US" sz="2400" b="0" i="0" u="none" strike="noStrike" kern="0" cap="none" spc="0" normalizeH="0" baseline="0" noProof="0" dirty="0" err="1" smtClean="0">
                <a:ln>
                  <a:noFill/>
                </a:ln>
                <a:solidFill>
                  <a:sysClr val="windowText" lastClr="000000"/>
                </a:solidFill>
                <a:effectLst/>
                <a:uLnTx/>
                <a:uFillTx/>
                <a:latin typeface="+mj-lt"/>
              </a:rPr>
              <a:t>Khuong</a:t>
            </a:r>
            <a:r>
              <a:rPr kumimoji="0" lang="en-US" sz="2400" b="0" i="0" u="none" strike="noStrike" kern="0" cap="none" spc="0" normalizeH="0" baseline="0" noProof="0" dirty="0" smtClean="0">
                <a:ln>
                  <a:noFill/>
                </a:ln>
                <a:solidFill>
                  <a:sysClr val="windowText" lastClr="000000"/>
                </a:solidFill>
                <a:effectLst/>
                <a:uLnTx/>
                <a:uFillTx/>
                <a:latin typeface="+mj-lt"/>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85665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Mr. </a:t>
            </a:r>
            <a:r>
              <a:rPr kumimoji="0" lang="en-US" sz="2400" b="0" i="0" u="none" strike="noStrike" kern="0" cap="none" spc="0" normalizeH="0" baseline="0" noProof="0" dirty="0" err="1" smtClean="0">
                <a:ln>
                  <a:noFill/>
                </a:ln>
                <a:solidFill>
                  <a:sysClr val="windowText" lastClr="000000"/>
                </a:solidFill>
                <a:effectLst/>
                <a:uLnTx/>
                <a:uFillTx/>
              </a:rPr>
              <a:t>Khuong</a:t>
            </a:r>
            <a:r>
              <a:rPr kumimoji="0" lang="en-US" sz="2400" b="0" i="0" u="none" strike="noStrike" kern="0" cap="none" spc="0" normalizeH="0" baseline="0" noProof="0" dirty="0" smtClean="0">
                <a:ln>
                  <a:noFill/>
                </a:ln>
                <a:solidFill>
                  <a:sysClr val="windowText" lastClr="000000"/>
                </a:solidFill>
                <a:effectLst/>
                <a:uLnTx/>
                <a:uFillTx/>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3687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228734" y="2656704"/>
            <a:ext cx="5045905" cy="3951613"/>
          </a:xfrm>
          <a:prstGeom prst="rect">
            <a:avLst/>
          </a:prstGeom>
        </p:spPr>
      </p:pic>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228734" y="4181338"/>
            <a:ext cx="1925436" cy="902344"/>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prepare to turn left</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1474609" y="1118016"/>
            <a:ext cx="49239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He </a:t>
            </a:r>
            <a:r>
              <a:rPr kumimoji="0" lang="en-US" sz="2400" b="0" i="0" u="none" strike="noStrike" kern="0" cap="none" spc="0" normalizeH="0" baseline="0" noProof="0" dirty="0">
                <a:ln>
                  <a:noFill/>
                </a:ln>
                <a:solidFill>
                  <a:sysClr val="windowText" lastClr="000000"/>
                </a:solidFill>
                <a:effectLst/>
                <a:uLnTx/>
                <a:uFillTx/>
              </a:rPr>
              <a:t>is notified when he near next turn</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258</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8734" y="2656704"/>
            <a:ext cx="5045905" cy="3951613"/>
          </a:xfrm>
          <a:prstGeom prst="rect">
            <a:avLst/>
          </a:prstGeom>
        </p:spPr>
      </p:pic>
      <p:sp>
        <p:nvSpPr>
          <p:cNvPr id="5" name="TextBox 4"/>
          <p:cNvSpPr txBox="1"/>
          <p:nvPr/>
        </p:nvSpPr>
        <p:spPr>
          <a:xfrm>
            <a:off x="648115" y="1096760"/>
            <a:ext cx="7793095"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But he passes it and </a:t>
            </a:r>
            <a:r>
              <a:rPr kumimoji="0" lang="en-US" sz="2800" b="0" i="0" u="none" strike="noStrike" kern="0" cap="none" spc="0" normalizeH="0" baseline="0" noProof="0" dirty="0">
                <a:ln>
                  <a:noFill/>
                </a:ln>
                <a:solidFill>
                  <a:sysClr val="windowText" lastClr="000000"/>
                </a:solidFill>
                <a:effectLst/>
                <a:uLnTx/>
                <a:uFillTx/>
              </a:rPr>
              <a:t>keeps go </a:t>
            </a:r>
            <a:r>
              <a:rPr kumimoji="0" lang="en-US" sz="2800" b="0" i="0" u="none" strike="noStrike" kern="0" cap="none" spc="0" normalizeH="0" baseline="0" noProof="0" dirty="0" smtClean="0">
                <a:ln>
                  <a:noFill/>
                </a:ln>
                <a:solidFill>
                  <a:sysClr val="windowText" lastClr="000000"/>
                </a:solidFill>
                <a:effectLst/>
                <a:uLnTx/>
                <a:uFillTx/>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a:t>
            </a:r>
            <a:r>
              <a:rPr kumimoji="0" lang="en-US" sz="2800" b="0" i="0" u="none" strike="noStrike" kern="0" cap="none" spc="0" normalizeH="0" baseline="0" noProof="0" dirty="0">
                <a:ln>
                  <a:noFill/>
                </a:ln>
                <a:solidFill>
                  <a:sysClr val="windowText" lastClr="000000"/>
                </a:solidFill>
                <a:effectLst/>
                <a:uLnTx/>
                <a:uFillTx/>
              </a:rPr>
              <a:t>doesn't know that he has </a:t>
            </a:r>
            <a:r>
              <a:rPr kumimoji="0" lang="en-US" sz="2800" b="0" i="0" u="none" strike="noStrike" kern="0" cap="none" spc="0" normalizeH="0" baseline="0" noProof="0" dirty="0" smtClean="0">
                <a:ln>
                  <a:noFill/>
                </a:ln>
                <a:solidFill>
                  <a:sysClr val="windowText" lastClr="000000"/>
                </a:solidFill>
                <a:effectLst/>
                <a:uLnTx/>
                <a:uFillTx/>
              </a:rPr>
              <a:t>lost then he still drives.</a:t>
            </a:r>
            <a:endParaRPr kumimoji="0" lang="en-US" sz="2800" b="0" i="0" u="none" strike="noStrike" kern="0" cap="none" spc="0" normalizeH="0" baseline="0" noProof="0" dirty="0">
              <a:ln>
                <a:noFill/>
              </a:ln>
              <a:solidFill>
                <a:sysClr val="windowText" lastClr="000000"/>
              </a:solidFill>
              <a:effectLst/>
              <a:uLnTx/>
              <a:uFillTx/>
            </a:endParaRPr>
          </a:p>
        </p:txBody>
      </p:sp>
      <p:cxnSp>
        <p:nvCxnSpPr>
          <p:cNvPr id="7" name="Straight Connector 6"/>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95567" y="40595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259</a:t>
            </a:fld>
            <a:endParaRPr lang="en-US"/>
          </a:p>
        </p:txBody>
      </p:sp>
    </p:spTree>
    <p:extLst>
      <p:ext uri="{BB962C8B-B14F-4D97-AF65-F5344CB8AC3E}">
        <p14:creationId xmlns:p14="http://schemas.microsoft.com/office/powerpoint/2010/main" val="1565950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5" name="Rectangle 4"/>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graphicFrame>
        <p:nvGraphicFramePr>
          <p:cNvPr id="6" name="Table 5"/>
          <p:cNvGraphicFramePr>
            <a:graphicFrameLocks noGrp="1"/>
          </p:cNvGraphicFramePr>
          <p:nvPr>
            <p:extLst/>
          </p:nvPr>
        </p:nvGraphicFramePr>
        <p:xfrm>
          <a:off x="6087454" y="85457"/>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Station</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CodeID</a:t>
                      </a:r>
                      <a:endParaRPr lang="en-US" dirty="0"/>
                    </a:p>
                  </a:txBody>
                  <a:tcPr/>
                </a:tc>
                <a:extLst>
                  <a:ext uri="{0D108BD9-81ED-4DB2-BD59-A6C34878D82A}">
                    <a16:rowId xmlns:a16="http://schemas.microsoft.com/office/drawing/2014/main" xmlns="" val="10001"/>
                  </a:ext>
                </a:extLst>
              </a:tr>
              <a:tr h="371849">
                <a:tc>
                  <a:txBody>
                    <a:bodyPr/>
                    <a:lstStyle/>
                    <a:p>
                      <a:r>
                        <a:rPr lang="en-US" dirty="0" smtClean="0"/>
                        <a:t>Street</a:t>
                      </a:r>
                      <a:endParaRPr lang="en-US" dirty="0"/>
                    </a:p>
                  </a:txBody>
                  <a:tcPr/>
                </a:tc>
                <a:extLst>
                  <a:ext uri="{0D108BD9-81ED-4DB2-BD59-A6C34878D82A}">
                    <a16:rowId xmlns:a16="http://schemas.microsoft.com/office/drawing/2014/main" xmlns="" val="10002"/>
                  </a:ext>
                </a:extLst>
              </a:tr>
              <a:tr h="371849">
                <a:tc>
                  <a:txBody>
                    <a:bodyPr/>
                    <a:lstStyle/>
                    <a:p>
                      <a:r>
                        <a:rPr lang="en-US" dirty="0" smtClean="0"/>
                        <a:t>Latitude</a:t>
                      </a:r>
                      <a:endParaRPr lang="en-US" dirty="0"/>
                    </a:p>
                  </a:txBody>
                  <a:tcPr/>
                </a:tc>
                <a:extLst>
                  <a:ext uri="{0D108BD9-81ED-4DB2-BD59-A6C34878D82A}">
                    <a16:rowId xmlns:a16="http://schemas.microsoft.com/office/drawing/2014/main" xmlns="" val="10003"/>
                  </a:ext>
                </a:extLst>
              </a:tr>
              <a:tr h="371849">
                <a:tc>
                  <a:txBody>
                    <a:bodyPr/>
                    <a:lstStyle/>
                    <a:p>
                      <a:r>
                        <a:rPr lang="en-US" dirty="0" smtClean="0"/>
                        <a:t>Longitude</a:t>
                      </a:r>
                      <a:endParaRPr lang="en-US" dirty="0"/>
                    </a:p>
                  </a:txBody>
                  <a:tcPr/>
                </a:tc>
                <a:extLst>
                  <a:ext uri="{0D108BD9-81ED-4DB2-BD59-A6C34878D82A}">
                    <a16:rowId xmlns:a16="http://schemas.microsoft.com/office/drawing/2014/main" xmlns="" val="10004"/>
                  </a:ext>
                </a:extLst>
              </a:tr>
              <a:tr h="371849">
                <a:tc>
                  <a:txBody>
                    <a:bodyPr/>
                    <a:lstStyle/>
                    <a:p>
                      <a:r>
                        <a:rPr lang="en-US" dirty="0" smtClean="0"/>
                        <a:t>Name</a:t>
                      </a:r>
                      <a:endParaRPr lang="en-US" dirty="0"/>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26</a:t>
            </a:fld>
            <a:endParaRPr lang="en-US"/>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367331"/>
            <a:ext cx="4476190" cy="3828571"/>
          </a:xfrm>
          <a:prstGeom prst="rect">
            <a:avLst/>
          </a:prstGeom>
        </p:spPr>
      </p:pic>
      <p:cxnSp>
        <p:nvCxnSpPr>
          <p:cNvPr id="6" name="Straight Connector 5"/>
          <p:cNvCxnSpPr/>
          <p:nvPr/>
        </p:nvCxnSpPr>
        <p:spPr>
          <a:xfrm flipV="1">
            <a:off x="2384854" y="5671751"/>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5177481"/>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589947"/>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617945"/>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614394"/>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168341525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 sz="1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850194" y="3182889"/>
            <a:ext cx="798094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157824059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 sz="1800" b="0" i="0" u="none" strike="noStrike" kern="0" cap="none" spc="0" normalizeH="0" baseline="0" noProof="0">
              <a:ln>
                <a:noFill/>
              </a:ln>
              <a:solidFill>
                <a:sysClr val="windowText" lastClr="000000"/>
              </a:solidFill>
              <a:effectLst/>
              <a:uLnTx/>
              <a:uFillTx/>
            </a:endParaRPr>
          </a:p>
        </p:txBody>
      </p:sp>
      <p:grpSp>
        <p:nvGrpSpPr>
          <p:cNvPr id="16" name="Group 15"/>
          <p:cNvGrpSpPr/>
          <p:nvPr/>
        </p:nvGrpSpPr>
        <p:grpSpPr>
          <a:xfrm>
            <a:off x="2786360" y="4906331"/>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9807" y="4773790"/>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677681" y="2708031"/>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372666" y="1827800"/>
            <a:ext cx="2162772" cy="1447750"/>
            <a:chOff x="6247665" y="1847819"/>
            <a:chExt cx="2162772" cy="1447750"/>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98490" y="1733890"/>
            <a:ext cx="1535998" cy="1556199"/>
            <a:chOff x="927495" y="3581865"/>
            <a:chExt cx="1535998" cy="15561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553226" y="1827800"/>
            <a:ext cx="2590774" cy="1493720"/>
            <a:chOff x="4770877" y="5313385"/>
            <a:chExt cx="2590774" cy="1493720"/>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7067336" y="3435709"/>
            <a:ext cx="1689589" cy="1315004"/>
            <a:chOff x="2024504" y="5313385"/>
            <a:chExt cx="2019399" cy="1493720"/>
          </a:xfrm>
        </p:grpSpPr>
        <p:sp>
          <p:nvSpPr>
            <p:cNvPr id="26" name="TextBox 25"/>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6250464" y="4998002"/>
            <a:ext cx="2363147" cy="1430675"/>
            <a:chOff x="6247665" y="3707389"/>
            <a:chExt cx="2363147" cy="1430675"/>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37" name="TextBox 36"/>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Tree>
    <p:extLst>
      <p:ext uri="{BB962C8B-B14F-4D97-AF65-F5344CB8AC3E}">
        <p14:creationId xmlns:p14="http://schemas.microsoft.com/office/powerpoint/2010/main" val="269822074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263</a:t>
            </a:fld>
            <a:endParaRPr lang="en-US"/>
          </a:p>
        </p:txBody>
      </p:sp>
    </p:spTree>
    <p:extLst>
      <p:ext uri="{BB962C8B-B14F-4D97-AF65-F5344CB8AC3E}">
        <p14:creationId xmlns:p14="http://schemas.microsoft.com/office/powerpoint/2010/main" val="286270536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264</a:t>
            </a:fld>
            <a:endParaRPr lang="en-US"/>
          </a:p>
        </p:txBody>
      </p:sp>
    </p:spTree>
    <p:extLst>
      <p:ext uri="{BB962C8B-B14F-4D97-AF65-F5344CB8AC3E}">
        <p14:creationId xmlns:p14="http://schemas.microsoft.com/office/powerpoint/2010/main" val="66338958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354106188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810158" y="882679"/>
            <a:ext cx="1925436" cy="902344"/>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wrong way</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262362906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42158353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135989313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1177297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362868279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4453267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182886127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200732800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352101435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636768" y="995519"/>
            <a:ext cx="1925436" cy="902344"/>
          </a:xfrm>
          <a:prstGeom prst="wedgeEllipseCallout">
            <a:avLst>
              <a:gd name="adj1" fmla="val 81633"/>
              <a:gd name="adj2" fmla="val 761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Notify: right route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58458832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031982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sp>
        <p:nvSpPr>
          <p:cNvPr id="4" name="Slide Number Placeholder 3"/>
          <p:cNvSpPr>
            <a:spLocks noGrp="1"/>
          </p:cNvSpPr>
          <p:nvPr>
            <p:ph type="sldNum" idx="12"/>
          </p:nvPr>
        </p:nvSpPr>
        <p:spPr>
          <a:xfrm>
            <a:off x="8230579" y="6333138"/>
            <a:ext cx="87491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 sz="1800" b="0" i="0" u="none" strike="noStrike" kern="0" cap="none" spc="0" normalizeH="0" baseline="0" noProof="0" dirty="0">
              <a:ln>
                <a:noFill/>
              </a:ln>
              <a:solidFill>
                <a:sysClr val="windowText" lastClr="000000"/>
              </a:solidFill>
              <a:effectLst/>
              <a:uLnTx/>
              <a:uFillTx/>
            </a:endParaRPr>
          </a:p>
        </p:txBody>
      </p:sp>
      <p:grpSp>
        <p:nvGrpSpPr>
          <p:cNvPr id="16" name="Group 15"/>
          <p:cNvGrpSpPr/>
          <p:nvPr/>
        </p:nvGrpSpPr>
        <p:grpSpPr>
          <a:xfrm>
            <a:off x="3651544" y="3466888"/>
            <a:ext cx="1808508" cy="1522346"/>
            <a:chOff x="3762294" y="3466888"/>
            <a:chExt cx="1808508" cy="152234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762294" y="4589124"/>
              <a:ext cx="180850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982207" y="1642667"/>
            <a:ext cx="1458733" cy="1535149"/>
            <a:chOff x="982207" y="1642667"/>
            <a:chExt cx="1458733" cy="1535149"/>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82207" y="2777706"/>
              <a:ext cx="14587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697069" y="1642667"/>
            <a:ext cx="1762983" cy="1517713"/>
            <a:chOff x="3697069" y="1642667"/>
            <a:chExt cx="1762983" cy="1517713"/>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97069" y="2760270"/>
              <a:ext cx="1762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2024504" y="5313385"/>
            <a:ext cx="2019399" cy="1493720"/>
            <a:chOff x="2024504" y="5313385"/>
            <a:chExt cx="2019399" cy="1493720"/>
          </a:xfrm>
        </p:grpSpPr>
        <p:sp>
          <p:nvSpPr>
            <p:cNvPr id="14" name="TextBox 13"/>
            <p:cNvSpPr txBox="1"/>
            <p:nvPr/>
          </p:nvSpPr>
          <p:spPr>
            <a:xfrm>
              <a:off x="2024504" y="6406995"/>
              <a:ext cx="20193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2162772" cy="1447750"/>
            <a:chOff x="6247665" y="1847819"/>
            <a:chExt cx="2162772" cy="1447750"/>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895459"/>
              <a:ext cx="216277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247665" y="3707389"/>
            <a:ext cx="2363147" cy="1430675"/>
            <a:chOff x="6247665" y="3707389"/>
            <a:chExt cx="2363147" cy="1430675"/>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247665" y="4737954"/>
              <a:ext cx="236314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927495" y="3581865"/>
            <a:ext cx="1535998" cy="1556199"/>
            <a:chOff x="927495" y="3581865"/>
            <a:chExt cx="1535998" cy="1556199"/>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927495" y="4737954"/>
              <a:ext cx="153599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18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770877" y="5313385"/>
            <a:ext cx="2590774" cy="1493720"/>
            <a:chOff x="4770877" y="5313385"/>
            <a:chExt cx="2590774" cy="1493720"/>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770877" y="6406995"/>
              <a:ext cx="259077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0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Tree>
    <p:extLst>
      <p:ext uri="{BB962C8B-B14F-4D97-AF65-F5344CB8AC3E}">
        <p14:creationId xmlns:p14="http://schemas.microsoft.com/office/powerpoint/2010/main" val="261451404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1" name="Shape 2101"/>
          <p:cNvSpPr txBox="1">
            <a:spLocks noGrp="1"/>
          </p:cNvSpPr>
          <p:nvPr>
            <p:ph type="sldNum" idx="12"/>
          </p:nvPr>
        </p:nvSpPr>
        <p:spPr>
          <a:xfrm>
            <a:off x="8360229" y="6464476"/>
            <a:ext cx="783771"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278</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461665"/>
          </a:xfrm>
          <a:prstGeom prst="rect">
            <a:avLst/>
          </a:prstGeom>
          <a:noFill/>
        </p:spPr>
        <p:txBody>
          <a:bodyPr wrap="square" rtlCol="0">
            <a:spAutoFit/>
          </a:bodyPr>
          <a:lstStyle/>
          <a:p>
            <a:r>
              <a:rPr lang="en-US" sz="2400" dirty="0" smtClean="0">
                <a:solidFill>
                  <a:srgbClr val="000000"/>
                </a:solidFill>
                <a:latin typeface="Cambria" charset="0"/>
                <a:ea typeface="Cambria" charset="0"/>
                <a:cs typeface="Cambria" charset="0"/>
              </a:rPr>
              <a:t>Departure time and arrival time at each station are incorrect.</a:t>
            </a:r>
            <a:endParaRPr lang="en-US" sz="32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69111"/>
      </p:ext>
    </p:extLst>
  </p:cSld>
  <p:clrMapOvr>
    <a:masterClrMapping/>
  </p:clrMapOvr>
  <p:transition spd="slow">
    <p:cut/>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486958" y="2735904"/>
            <a:ext cx="8229600" cy="938256"/>
          </a:xfrm>
        </p:spPr>
        <p:txBody>
          <a:bodyPr>
            <a:normAutofit fontScale="92500" lnSpcReduction="20000"/>
          </a:bodyPr>
          <a:lstStyle/>
          <a:p>
            <a:pPr marL="0" indent="0">
              <a:buNone/>
            </a:pPr>
            <a:r>
              <a:rPr lang="en-US" dirty="0" smtClean="0">
                <a:latin typeface="Cambria" pitchFamily="18" charset="0"/>
              </a:rPr>
              <a:t>Data in our system  has not updated the changes from bus system of </a:t>
            </a:r>
            <a:r>
              <a:rPr lang="en-US" dirty="0" err="1" smtClean="0">
                <a:latin typeface="Cambria" pitchFamily="18" charset="0"/>
              </a:rPr>
              <a:t>Hồ</a:t>
            </a:r>
            <a:r>
              <a:rPr lang="en-US" dirty="0" smtClean="0">
                <a:latin typeface="Cambria" pitchFamily="18" charset="0"/>
              </a:rPr>
              <a:t> </a:t>
            </a:r>
            <a:r>
              <a:rPr lang="en-US" dirty="0" err="1" smtClean="0">
                <a:latin typeface="Cambria" pitchFamily="18" charset="0"/>
              </a:rPr>
              <a:t>Chí</a:t>
            </a:r>
            <a:r>
              <a:rPr lang="en-US" dirty="0" smtClean="0">
                <a:latin typeface="Cambria" pitchFamily="18" charset="0"/>
              </a:rPr>
              <a:t> Minh city yet.</a:t>
            </a:r>
            <a:endParaRPr lang="en-US" dirty="0">
              <a:latin typeface="Cambria" pitchFamily="18" charset="0"/>
            </a:endParaRPr>
          </a:p>
        </p:txBody>
      </p:sp>
      <p:sp>
        <p:nvSpPr>
          <p:cNvPr id="4" name="Slide Number Placeholder 3"/>
          <p:cNvSpPr>
            <a:spLocks noGrp="1"/>
          </p:cNvSpPr>
          <p:nvPr>
            <p:ph type="sldNum" idx="12"/>
          </p:nvPr>
        </p:nvSpPr>
        <p:spPr>
          <a:xfrm>
            <a:off x="8255727" y="6333138"/>
            <a:ext cx="849766" cy="524699"/>
          </a:xfrm>
        </p:spPr>
        <p:txBody>
          <a:bodyPr/>
          <a:lstStyle/>
          <a:p>
            <a:fld id="{00000000-1234-1234-1234-123412341234}" type="slidenum">
              <a:rPr lang="en" smtClean="0">
                <a:solidFill>
                  <a:srgbClr val="000000"/>
                </a:solidFill>
              </a:rPr>
              <a:pPr/>
              <a:t>279</a:t>
            </a:fld>
            <a:endParaRPr lang="en" dirty="0">
              <a:solidFill>
                <a:srgbClr val="000000"/>
              </a:solidFill>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Tree>
    <p:extLst>
      <p:ext uri="{BB962C8B-B14F-4D97-AF65-F5344CB8AC3E}">
        <p14:creationId xmlns:p14="http://schemas.microsoft.com/office/powerpoint/2010/main" val="2891737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2" name="Slide Number Placeholder 1"/>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1" name="Shape 2101"/>
          <p:cNvSpPr txBox="1">
            <a:spLocks noGrp="1"/>
          </p:cNvSpPr>
          <p:nvPr>
            <p:ph type="sldNum" idx="12"/>
          </p:nvPr>
        </p:nvSpPr>
        <p:spPr>
          <a:xfrm>
            <a:off x="8477794" y="6464476"/>
            <a:ext cx="666206" cy="393524"/>
          </a:xfrm>
          <a:prstGeom prst="rect">
            <a:avLst/>
          </a:prstGeom>
        </p:spPr>
        <p:txBody>
          <a:bodyPr lIns="68569" tIns="68569" rIns="68569" bIns="68569" anchor="ctr" anchorCtr="0">
            <a:noAutofit/>
          </a:bodyPr>
          <a:lstStyle/>
          <a:p>
            <a:fld id="{00000000-1234-1234-1234-123412341234}" type="slidenum">
              <a:rPr lang="en">
                <a:solidFill>
                  <a:srgbClr val="000000"/>
                </a:solidFill>
              </a:rPr>
              <a:pPr/>
              <a:t>280</a:t>
            </a:fld>
            <a:endParaRPr lang="en" dirty="0">
              <a:solidFill>
                <a:srgbClr val="000000"/>
              </a:solidFill>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85086558"/>
      </p:ext>
    </p:extLst>
  </p:cSld>
  <p:clrMapOvr>
    <a:masterClrMapping/>
  </p:clrMapOvr>
  <p:transition spd="slow">
    <p:cut/>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902150" y="5989171"/>
            <a:ext cx="734319"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4" y="2157957"/>
            <a:ext cx="3623734" cy="3831214"/>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646997"/>
      </p:ext>
    </p:extLst>
  </p:cSld>
  <p:clrMapOvr>
    <a:masterClrMapping/>
  </p:clrMapOvr>
  <p:transition spd="slow">
    <p:cut/>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51669" y="6333138"/>
            <a:ext cx="65382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665942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361215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338305" y="6333138"/>
            <a:ext cx="767187"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509937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4" name="Slide Number Placeholder 3"/>
          <p:cNvSpPr>
            <a:spLocks noGrp="1"/>
          </p:cNvSpPr>
          <p:nvPr>
            <p:ph type="sldNum" idx="12"/>
          </p:nvPr>
        </p:nvSpPr>
        <p:spPr>
          <a:xfrm>
            <a:off x="8476281" y="6534748"/>
            <a:ext cx="836703" cy="5246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 sz="1800" b="0" i="0" u="none" strike="noStrike" kern="0" cap="none" spc="0" normalizeH="0" baseline="0" noProof="0" dirty="0">
              <a:ln>
                <a:noFill/>
              </a:ln>
              <a:solidFill>
                <a:sysClr val="windowText" lastClr="000000"/>
              </a:solidFill>
              <a:effectLst/>
              <a:uLnTx/>
              <a:uFillTx/>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nhà tới nơi học thêm</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117762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1" name="Shape 2101"/>
          <p:cNvSpPr txBox="1">
            <a:spLocks noGrp="1"/>
          </p:cNvSpPr>
          <p:nvPr>
            <p:ph type="sldNum" idx="12"/>
          </p:nvPr>
        </p:nvSpPr>
        <p:spPr>
          <a:xfrm>
            <a:off x="7560595" y="5607102"/>
            <a:ext cx="616754" cy="393524"/>
          </a:xfrm>
          <a:prstGeom prst="rect">
            <a:avLst/>
          </a:prstGeom>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 sz="1800" b="0" i="0" u="none" strike="noStrike" kern="0" cap="none" spc="0" normalizeH="0" baseline="0" noProof="0" dirty="0">
              <a:ln>
                <a:noFill/>
              </a:ln>
              <a:solidFill>
                <a:sysClr val="windowText" lastClr="000000"/>
              </a:solidFill>
              <a:effectLst/>
              <a:uLnTx/>
              <a:uFillTx/>
            </a:endParaRP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424358" y="3468793"/>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5797115"/>
      </p:ext>
    </p:extLst>
  </p:cSld>
  <p:clrMapOvr>
    <a:masterClrMapping/>
  </p:clrMapOvr>
  <p:transition spd="slow">
    <p:cut/>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2120" name="Shape 2120"/>
          <p:cNvSpPr txBox="1">
            <a:spLocks noGrp="1"/>
          </p:cNvSpPr>
          <p:nvPr>
            <p:ph type="sldNum" idx="12"/>
          </p:nvPr>
        </p:nvSpPr>
        <p:spPr>
          <a:xfrm>
            <a:off x="6813446" y="5062577"/>
            <a:ext cx="958954" cy="345446"/>
          </a:xfrm>
          <a:prstGeom prst="rect">
            <a:avLst/>
          </a:prstGeom>
        </p:spPr>
        <p:txBody>
          <a:bodyPr lIns="51427" tIns="51427" rIns="51427" bIns="51427"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59736198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nvPr>
        </p:nvGraphicFramePr>
        <p:xfrm>
          <a:off x="6257302" y="94003"/>
          <a:ext cx="1808861" cy="67056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PathInfoNo</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525306" y="6321656"/>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29</a:t>
            </a:fld>
            <a:endParaRPr lang="en-US"/>
          </a:p>
        </p:txBody>
      </p:sp>
    </p:spTree>
    <p:extLst>
      <p:ext uri="{BB962C8B-B14F-4D97-AF65-F5344CB8AC3E}">
        <p14:creationId xmlns:p14="http://schemas.microsoft.com/office/powerpoint/2010/main" val="27671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 sz="1800" b="0" i="0" u="none" strike="noStrike" kern="0" cap="none" spc="0" normalizeH="0" baseline="0" noProof="0">
              <a:ln>
                <a:noFill/>
              </a:ln>
              <a:solidFill>
                <a:srgbClr val="000000"/>
              </a:solidFill>
              <a:effectLst/>
              <a:uLnTx/>
              <a:uFillTx/>
            </a:endParaRPr>
          </a:p>
        </p:txBody>
      </p:sp>
      <p:sp>
        <p:nvSpPr>
          <p:cNvPr id="13" name="TextBox 12"/>
          <p:cNvSpPr txBox="1"/>
          <p:nvPr/>
        </p:nvSpPr>
        <p:spPr>
          <a:xfrm>
            <a:off x="2702122" y="5933619"/>
            <a:ext cx="118785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97322" y="6333729"/>
            <a:ext cx="1766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Bến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xe</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quận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smtClean="0">
                <a:ln>
                  <a:noFill/>
                </a:ln>
                <a:solidFill>
                  <a:srgbClr val="FF0000"/>
                </a:solidFill>
                <a:effectLst/>
                <a:uLnTx/>
                <a:uFillTx/>
                <a:latin typeface="Cambria" pitchFamily="18" charset="0"/>
              </a:rPr>
              <a:t>8</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457200" y="2306692"/>
            <a:ext cx="2574410" cy="2403109"/>
            <a:chOff x="-42886" y="3172339"/>
            <a:chExt cx="2172806" cy="2403109"/>
          </a:xfrm>
        </p:grpSpPr>
        <p:grpSp>
          <p:nvGrpSpPr>
            <p:cNvPr id="16" name="Group 15"/>
            <p:cNvGrpSpPr/>
            <p:nvPr/>
          </p:nvGrpSpPr>
          <p:grpSpPr>
            <a:xfrm>
              <a:off x="202390" y="3172339"/>
              <a:ext cx="1417118" cy="1627475"/>
              <a:chOff x="978038" y="3090433"/>
              <a:chExt cx="1417118" cy="1710368"/>
            </a:xfrm>
          </p:grpSpPr>
          <p:sp>
            <p:nvSpPr>
              <p:cNvPr id="18" name="TextBox 17"/>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42886" y="4867562"/>
              <a:ext cx="21728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Công</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Viên</a:t>
              </a:r>
              <a:r>
                <a:rPr kumimoji="0" lang="en-US" sz="2000" b="0" i="0" u="none" strike="noStrike" kern="0" cap="none" spc="0" normalizeH="0" baseline="0" noProof="0" dirty="0">
                  <a:ln>
                    <a:noFill/>
                  </a:ln>
                  <a:solidFill>
                    <a:srgbClr val="FF0000"/>
                  </a:solidFill>
                  <a:effectLst/>
                  <a:uLnTx/>
                  <a:uFillTx/>
                  <a:latin typeface="Cambria" pitchFamily="18" charset="0"/>
                </a:rPr>
                <a:t> Tao </a:t>
              </a:r>
              <a:r>
                <a:rPr kumimoji="0" lang="en-US" sz="2000" b="0" i="0" u="none" strike="noStrike" kern="0" cap="none" spc="0" normalizeH="0" baseline="0" noProof="0" dirty="0" err="1">
                  <a:ln>
                    <a:noFill/>
                  </a:ln>
                  <a:solidFill>
                    <a:srgbClr val="FF0000"/>
                  </a:solidFill>
                  <a:effectLst/>
                  <a:uLnTx/>
                  <a:uFillTx/>
                  <a:latin typeface="Cambria" pitchFamily="18" charset="0"/>
                </a:rPr>
                <a:t>Đàn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sp>
        <p:nvSpPr>
          <p:cNvPr id="19" name="Rectangle 18"/>
          <p:cNvSpPr/>
          <p:nvPr/>
        </p:nvSpPr>
        <p:spPr>
          <a:xfrm>
            <a:off x="137231" y="6192140"/>
            <a:ext cx="749046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http://mapbus.ebms.vn/ajax.aspx?action=listRouteStations&amp;</a:t>
            </a:r>
            <a:r>
              <a:rPr kumimoji="0" lang="en-US" sz="1800" b="0" i="0" u="none" strike="noStrike" kern="0" cap="none" spc="0" normalizeH="0" baseline="0" noProof="0" dirty="0" smtClean="0">
                <a:ln>
                  <a:noFill/>
                </a:ln>
                <a:solidFill>
                  <a:srgbClr val="FF0000"/>
                </a:solidFill>
                <a:effectLst/>
                <a:uLnTx/>
                <a:uFillTx/>
              </a:rPr>
              <a:t>rid=1</a:t>
            </a:r>
            <a:r>
              <a:rPr kumimoji="0" lang="en-US" sz="1800" b="0" i="0" u="none" strike="noStrike" kern="0" cap="none" spc="0" normalizeH="0" baseline="0" noProof="0" dirty="0" smtClean="0">
                <a:ln>
                  <a:noFill/>
                </a:ln>
                <a:solidFill>
                  <a:sysClr val="windowText" lastClr="000000"/>
                </a:solidFill>
                <a:effectLst/>
                <a:uLnTx/>
                <a:uFillTx/>
              </a:rPr>
              <a:t>&amp;</a:t>
            </a:r>
            <a:r>
              <a:rPr kumimoji="0" lang="en-US" sz="1800" b="0" i="0" u="none" strike="noStrike" kern="0" cap="none" spc="0" normalizeH="0" baseline="0" noProof="0" dirty="0" smtClean="0">
                <a:ln>
                  <a:noFill/>
                </a:ln>
                <a:solidFill>
                  <a:srgbClr val="FF0000"/>
                </a:solidFill>
                <a:effectLst/>
                <a:uLnTx/>
                <a:uFillTx/>
              </a:rPr>
              <a:t>isgo=true</a:t>
            </a:r>
            <a:endParaRPr kumimoji="0" lang="en-US" sz="1800" b="0" i="0" u="none" strike="noStrike" kern="0" cap="none" spc="0" normalizeH="0" baseline="0" noProof="0" dirty="0">
              <a:ln>
                <a:noFill/>
              </a:ln>
              <a:solidFill>
                <a:srgbClr val="FF0000"/>
              </a:solidFill>
              <a:effectLst/>
              <a:uLnTx/>
              <a:uFillTx/>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nvPr>
        </p:nvGraphicFramePr>
        <p:xfrm>
          <a:off x="6650407" y="75488"/>
          <a:ext cx="1808861" cy="10058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Tree>
    <p:extLst>
      <p:ext uri="{BB962C8B-B14F-4D97-AF65-F5344CB8AC3E}">
        <p14:creationId xmlns:p14="http://schemas.microsoft.com/office/powerpoint/2010/main" val="139206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41492" y="165194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8962" y="2125755"/>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275704">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34639" y="185892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PahtInfoNo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9641" y="2851114"/>
            <a:ext cx="1404998" cy="1365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525834" y="208283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858541" y="25377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5619046" y="2128279"/>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849933"/>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53129"/>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280549" y="2529263"/>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2159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43500" y="262159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43500" y="262159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148311" y="2567652"/>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2415275" y="5755124"/>
            <a:ext cx="380758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nvPr>
        </p:nvGraphicFramePr>
        <p:xfrm>
          <a:off x="3733301" y="343494"/>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280160"/>
            <a:ext cx="2509520" cy="1971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8414" y="198084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449098" y="2000804"/>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37072" y="235017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500412" y="2370136"/>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6794832" y="537635"/>
          <a:ext cx="1749039" cy="743698"/>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nvPr>
        </p:nvGraphicFramePr>
        <p:xfrm>
          <a:off x="3022101" y="163179"/>
          <a:ext cx="1440679" cy="1487252"/>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71813">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37072" y="756562"/>
            <a:ext cx="946665"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405202"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3" idx="3"/>
            <a:endCxn id="11" idx="1"/>
          </p:cNvCxnSpPr>
          <p:nvPr/>
        </p:nvCxnSpPr>
        <p:spPr>
          <a:xfrm>
            <a:off x="4462780" y="906805"/>
            <a:ext cx="2332052" cy="2679"/>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587285"/>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363954" y="5872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51725" y="6488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51725" y="648840"/>
                <a:ext cx="248465" cy="276999"/>
              </a:xfrm>
              <a:prstGeom prst="rect">
                <a:avLst/>
              </a:prstGeom>
              <a:blipFill rotWithShape="0">
                <a:blip r:embed="rId4"/>
                <a:stretch>
                  <a:fillRect l="-14634" r="-975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nvPr>
        </p:nvGraphicFramePr>
        <p:xfrm>
          <a:off x="7214359" y="807720"/>
          <a:ext cx="1749039" cy="1115547"/>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Rectangle 13"/>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nvPr>
        </p:nvGraphicFramePr>
        <p:xfrm>
          <a:off x="7214359" y="807720"/>
          <a:ext cx="1749039" cy="1487396"/>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080260"/>
            <a:ext cx="5284366" cy="6248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137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rPr>
              <a:t>Time of route depart</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4588994" y="251102"/>
            <a:ext cx="210262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rPr>
              <a:t>Time of </a:t>
            </a:r>
            <a:r>
              <a:rPr kumimoji="0" lang="en-US" sz="1800" b="0" i="0" u="none" strike="noStrike" kern="0" cap="none" spc="0" normalizeH="0" baseline="0" noProof="0" dirty="0">
                <a:ln>
                  <a:noFill/>
                </a:ln>
                <a:solidFill>
                  <a:srgbClr val="00B050"/>
                </a:solidFill>
                <a:effectLst/>
                <a:uLnTx/>
                <a:uFillTx/>
              </a:rPr>
              <a:t>route </a:t>
            </a:r>
            <a:r>
              <a:rPr kumimoji="0" lang="en-US" sz="1800" b="0" i="0" u="none" strike="noStrike" kern="0" cap="none" spc="0" normalizeH="0" baseline="0" noProof="0" dirty="0" smtClean="0">
                <a:ln>
                  <a:noFill/>
                </a:ln>
                <a:solidFill>
                  <a:srgbClr val="00B050"/>
                </a:solidFill>
                <a:effectLst/>
                <a:uLnTx/>
                <a:uFillTx/>
              </a:rPr>
              <a:t>return</a:t>
            </a:r>
            <a:endParaRPr kumimoji="0" lang="en-US" sz="1800" b="0" i="0" u="none" strike="noStrike" kern="0" cap="none" spc="0" normalizeH="0" baseline="0" noProof="0" dirty="0">
              <a:ln>
                <a:noFill/>
              </a:ln>
              <a:solidFill>
                <a:sysClr val="windowText" lastClr="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a:off x="2074498" y="620434"/>
            <a:ext cx="4008"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a:off x="5640308" y="620434"/>
            <a:ext cx="4007"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nvPr>
        </p:nvGraphicFramePr>
        <p:xfrm>
          <a:off x="7214359" y="80772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415540"/>
            <a:ext cx="3756660"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756732" y="745168"/>
          <a:ext cx="1749039" cy="2231094"/>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1600" dirty="0" smtClean="0">
                          <a:latin typeface="Cambria" panose="02040503050406030204" pitchFamily="18" charset="0"/>
                        </a:rPr>
                        <a:t>Station</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1600" dirty="0" err="1" smtClean="0">
                          <a:latin typeface="Cambria" panose="02040503050406030204" pitchFamily="18" charset="0"/>
                        </a:rPr>
                        <a:t>CodeID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1600" dirty="0" smtClean="0">
                          <a:latin typeface="Cambria" panose="02040503050406030204" pitchFamily="18" charset="0"/>
                        </a:rPr>
                        <a:t>Street</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1600" dirty="0" smtClean="0">
                          <a:latin typeface="Cambria" panose="02040503050406030204" pitchFamily="18" charset="0"/>
                        </a:rPr>
                        <a:t>Latitude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1600" dirty="0" smtClean="0">
                          <a:latin typeface="Cambria" panose="02040503050406030204" pitchFamily="18" charset="0"/>
                        </a:rPr>
                        <a:t>Longitude</a:t>
                      </a:r>
                      <a:endParaRPr lang="en-US" sz="16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1600" dirty="0" smtClean="0">
                          <a:latin typeface="Cambria" panose="02040503050406030204" pitchFamily="18" charset="0"/>
                        </a:rPr>
                        <a:t>Name</a:t>
                      </a:r>
                      <a:endParaRPr lang="en-US" sz="16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nvPr>
        </p:nvGraphicFramePr>
        <p:xfrm>
          <a:off x="487181" y="1226820"/>
          <a:ext cx="1440679" cy="1450719"/>
        </p:xfrm>
        <a:graphic>
          <a:graphicData uri="http://schemas.openxmlformats.org/drawingml/2006/table">
            <a:tbl>
              <a:tblPr firstRow="1" bandRow="1">
                <a:tableStyleId>{21E4AEA4-8DFA-4A89-87EB-49C32662AFE0}</a:tableStyleId>
              </a:tblPr>
              <a:tblGrid>
                <a:gridCol w="1440679">
                  <a:extLst>
                    <a:ext uri="{9D8B030D-6E8A-4147-A177-3AD203B41FA5}">
                      <a16:colId xmlns:a16="http://schemas.microsoft.com/office/drawing/2014/main" xmlns="" val="20000"/>
                    </a:ext>
                  </a:extLst>
                </a:gridCol>
              </a:tblGrid>
              <a:tr h="329252">
                <a:tc>
                  <a:txBody>
                    <a:bodyPr/>
                    <a:lstStyle/>
                    <a:p>
                      <a:pPr algn="ctr"/>
                      <a:r>
                        <a:rPr lang="en-US" sz="1600" dirty="0" smtClean="0">
                          <a:latin typeface="Cambria" panose="02040503050406030204" pitchFamily="18" charset="0"/>
                        </a:rPr>
                        <a:t>Route</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71813">
                <a:tc>
                  <a:txBody>
                    <a:bodyPr/>
                    <a:lstStyle/>
                    <a:p>
                      <a:r>
                        <a:rPr lang="en-US" sz="1600" dirty="0" err="1" smtClean="0">
                          <a:latin typeface="Cambria" panose="02040503050406030204" pitchFamily="18" charset="0"/>
                        </a:rPr>
                        <a:t>RouteType</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71813">
                <a:tc>
                  <a:txBody>
                    <a:bodyPr/>
                    <a:lstStyle/>
                    <a:p>
                      <a:r>
                        <a:rPr lang="en-US" sz="1600" dirty="0" err="1" smtClean="0">
                          <a:latin typeface="Cambria" panose="02040503050406030204" pitchFamily="18" charset="0"/>
                        </a:rPr>
                        <a:t>RouteNo</a:t>
                      </a:r>
                      <a:endParaRPr lang="en-US" sz="1600" dirty="0">
                        <a:latin typeface="Cambria" panose="02040503050406030204" pitchFamily="18" charset="0"/>
                      </a:endParaRPr>
                    </a:p>
                  </a:txBody>
                  <a:tcPr/>
                </a:tc>
                <a:extLst>
                  <a:ext uri="{0D108BD9-81ED-4DB2-BD59-A6C34878D82A}">
                    <a16:rowId xmlns:a16="http://schemas.microsoft.com/office/drawing/2014/main" xmlns="" val="10002"/>
                  </a:ext>
                </a:extLst>
              </a:tr>
              <a:tr h="371813">
                <a:tc>
                  <a:txBody>
                    <a:bodyPr/>
                    <a:lstStyle/>
                    <a:p>
                      <a:r>
                        <a:rPr lang="en-US" sz="1600" dirty="0" err="1" smtClean="0">
                          <a:latin typeface="Cambria" panose="02040503050406030204" pitchFamily="18" charset="0"/>
                        </a:rPr>
                        <a:t>RouteName</a:t>
                      </a:r>
                      <a:endParaRPr lang="en-US" sz="16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nvPr>
        </p:nvGraphicFramePr>
        <p:xfrm>
          <a:off x="3349879" y="952149"/>
          <a:ext cx="1808861" cy="20116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1600" dirty="0" err="1" smtClean="0">
                          <a:latin typeface="Cambria" panose="02040503050406030204" pitchFamily="18" charset="0"/>
                        </a:rPr>
                        <a:t>PathInfo</a:t>
                      </a:r>
                      <a:endParaRPr lang="en-US" sz="16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1600" dirty="0" err="1" smtClean="0">
                          <a:latin typeface="Cambria" panose="02040503050406030204" pitchFamily="18" charset="0"/>
                        </a:rPr>
                        <a:t>FromStationID</a:t>
                      </a:r>
                      <a:endParaRPr lang="en-US" sz="16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ToStationID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RouteID</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MiddlePoints</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latin typeface="Cambria" panose="02040503050406030204" pitchFamily="18" charset="0"/>
                        </a:rPr>
                        <a:t>PathInfoNo</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27860" y="1952179"/>
            <a:ext cx="1422019" cy="5810"/>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49123" y="2574466"/>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58740" y="179034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498498"/>
            <a:ext cx="59663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58740" y="2255169"/>
            <a:ext cx="161544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958365"/>
            <a:ext cx="56278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9309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164975" y="1560053"/>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64975" y="1560053"/>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64975" y="2026832"/>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64975" y="2026832"/>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nvPr>
        </p:nvGraphicFramePr>
        <p:xfrm>
          <a:off x="342017" y="3920950"/>
          <a:ext cx="1749039" cy="1859245"/>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dirty="0" smtClean="0"/>
                        <a:t>Trip</a:t>
                      </a:r>
                      <a:endParaRPr lang="en-US" dirty="0"/>
                    </a:p>
                  </a:txBody>
                  <a:tcPr/>
                </a:tc>
                <a:extLst>
                  <a:ext uri="{0D108BD9-81ED-4DB2-BD59-A6C34878D82A}">
                    <a16:rowId xmlns:a16="http://schemas.microsoft.com/office/drawing/2014/main" xmlns="" val="10000"/>
                  </a:ext>
                </a:extLst>
              </a:tr>
              <a:tr h="371849">
                <a:tc>
                  <a:txBody>
                    <a:bodyPr/>
                    <a:lstStyle/>
                    <a:p>
                      <a:r>
                        <a:rPr lang="en-US" dirty="0" err="1" smtClean="0"/>
                        <a:t>RouteID</a:t>
                      </a:r>
                      <a:endParaRPr lang="en-US" dirty="0"/>
                    </a:p>
                  </a:txBody>
                  <a:tcPr/>
                </a:tc>
                <a:extLst>
                  <a:ext uri="{0D108BD9-81ED-4DB2-BD59-A6C34878D82A}">
                    <a16:rowId xmlns:a16="http://schemas.microsoft.com/office/drawing/2014/main" xmlns="" val="10001"/>
                  </a:ext>
                </a:extLst>
              </a:tr>
              <a:tr h="371849">
                <a:tc>
                  <a:txBody>
                    <a:bodyPr/>
                    <a:lstStyle/>
                    <a:p>
                      <a:r>
                        <a:rPr lang="en-US" dirty="0" err="1" smtClean="0"/>
                        <a:t>TripNo</a:t>
                      </a:r>
                      <a:endParaRPr lang="en-US" dirty="0"/>
                    </a:p>
                  </a:txBody>
                  <a:tcPr/>
                </a:tc>
                <a:extLst>
                  <a:ext uri="{0D108BD9-81ED-4DB2-BD59-A6C34878D82A}">
                    <a16:rowId xmlns:a16="http://schemas.microsoft.com/office/drawing/2014/main" xmlns="" val="10002"/>
                  </a:ext>
                </a:extLst>
              </a:tr>
              <a:tr h="371849">
                <a:tc>
                  <a:txBody>
                    <a:bodyPr/>
                    <a:lstStyle/>
                    <a:p>
                      <a:r>
                        <a:rPr lang="en-US" dirty="0" err="1" smtClean="0"/>
                        <a:t>StartTime</a:t>
                      </a:r>
                      <a:endParaRPr lang="en-US" dirty="0"/>
                    </a:p>
                  </a:txBody>
                  <a:tcPr/>
                </a:tc>
                <a:extLst>
                  <a:ext uri="{0D108BD9-81ED-4DB2-BD59-A6C34878D82A}">
                    <a16:rowId xmlns:a16="http://schemas.microsoft.com/office/drawing/2014/main" xmlns="" val="10003"/>
                  </a:ext>
                </a:extLst>
              </a:tr>
              <a:tr h="371849">
                <a:tc>
                  <a:txBody>
                    <a:bodyPr/>
                    <a:lstStyle/>
                    <a:p>
                      <a:r>
                        <a:rPr lang="en-US" dirty="0" err="1" smtClean="0"/>
                        <a:t>EndTime</a:t>
                      </a:r>
                      <a:endParaRPr lang="en-US" dirty="0"/>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207520" y="2677539"/>
            <a:ext cx="9016" cy="124341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49123"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49123" y="3665644"/>
                <a:ext cx="248465" cy="276999"/>
              </a:xfrm>
              <a:prstGeom prst="rect">
                <a:avLst/>
              </a:prstGeom>
              <a:blipFill rotWithShape="0">
                <a:blip r:embed="rId5"/>
                <a:stretch>
                  <a:fillRect l="-15000" r="-12500"/>
                </a:stretch>
              </a:blipFill>
            </p:spPr>
            <p:txBody>
              <a:bodyPr/>
              <a:lstStyle/>
              <a:p>
                <a:r>
                  <a:rPr lang="en-US">
                    <a:noFill/>
                  </a:rPr>
                  <a:t> </a:t>
                </a:r>
              </a:p>
            </p:txBody>
          </p:sp>
        </mc:Fallback>
      </mc:AlternateContent>
      <p:sp>
        <p:nvSpPr>
          <p:cNvPr id="32" name="TextBox 31"/>
          <p:cNvSpPr txBox="1"/>
          <p:nvPr/>
        </p:nvSpPr>
        <p:spPr>
          <a:xfrm>
            <a:off x="2184175" y="1657313"/>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82909" y="3135444"/>
            <a:ext cx="91723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sz="16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85655" y="16265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01414" y="168499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01414" y="1684990"/>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473293"/>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900290"/>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408256" y="6300400"/>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srgbClr val="FF0000"/>
                </a:solidFill>
                <a:effectLst/>
                <a:uLnTx/>
                <a:uFillTx/>
                <a:latin typeface="Cambria" pitchFamily="18" charset="0"/>
              </a:rPr>
              <a:t>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998530"/>
            <a:ext cx="26408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Cambria" pitchFamily="18" charset="0"/>
              </a:rPr>
              <a:t>VinCom</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Lê</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Thánh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Tôn</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50" y="2216417"/>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35597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115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835184" y="63100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82800" y="2150952"/>
            <a:ext cx="20505" cy="2144971"/>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57658"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65765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nvPr>
        </p:nvGraphicFramePr>
        <p:xfrm>
          <a:off x="22768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822563" y="1449526"/>
            <a:ext cx="1781572" cy="11270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597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1" name="Straight Connector 6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35184"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2836752"/>
            <a:ext cx="18933" cy="14591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24480"/>
            <a:ext cx="1018823" cy="19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a:off x="30538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2997200"/>
            <a:ext cx="1127624" cy="45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7059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2" name="Slide Number Placeholder 1"/>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 sz="1800" b="0" i="0" u="none" strike="noStrike" kern="0" cap="none" spc="0" normalizeH="0" baseline="0" noProof="0">
              <a:ln>
                <a:noFill/>
              </a:ln>
              <a:solidFill>
                <a:srgbClr val="000000"/>
              </a:solidFill>
              <a:effectLst/>
              <a:uLnTx/>
              <a:uFillTx/>
            </a:endParaRPr>
          </a:p>
        </p:txBody>
      </p:sp>
      <p:grpSp>
        <p:nvGrpSpPr>
          <p:cNvPr id="8" name="Group 7"/>
          <p:cNvGrpSpPr/>
          <p:nvPr/>
        </p:nvGrpSpPr>
        <p:grpSpPr>
          <a:xfrm>
            <a:off x="497974" y="2295465"/>
            <a:ext cx="2172806" cy="2233416"/>
            <a:chOff x="-42886" y="3161112"/>
            <a:chExt cx="2172806" cy="2233416"/>
          </a:xfrm>
        </p:grpSpPr>
        <p:grpSp>
          <p:nvGrpSpPr>
            <p:cNvPr id="2" name="Group 1"/>
            <p:cNvGrpSpPr/>
            <p:nvPr/>
          </p:nvGrpSpPr>
          <p:grpSpPr>
            <a:xfrm>
              <a:off x="433917" y="3161112"/>
              <a:ext cx="1219200" cy="1638701"/>
              <a:chOff x="1209565" y="3078635"/>
              <a:chExt cx="1219200" cy="1722166"/>
            </a:xfrm>
          </p:grpSpPr>
          <p:sp>
            <p:nvSpPr>
              <p:cNvPr id="10" name="TextBox 9"/>
              <p:cNvSpPr txBox="1"/>
              <p:nvPr/>
            </p:nvSpPr>
            <p:spPr>
              <a:xfrm>
                <a:off x="1243174" y="4380312"/>
                <a:ext cx="1151982" cy="42048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42886" y="5025196"/>
              <a:ext cx="217280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Công</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Viên</a:t>
              </a:r>
              <a:r>
                <a:rPr kumimoji="0" lang="en-US" sz="1800" b="0" i="0" u="none" strike="noStrike" kern="0" cap="none" spc="0" normalizeH="0" baseline="0" noProof="0" dirty="0">
                  <a:ln>
                    <a:noFill/>
                  </a:ln>
                  <a:solidFill>
                    <a:srgbClr val="FF0000"/>
                  </a:solidFill>
                  <a:effectLst/>
                  <a:uLnTx/>
                  <a:uFillTx/>
                  <a:latin typeface="Cambria" pitchFamily="18" charset="0"/>
                </a:rPr>
                <a:t> Tao </a:t>
              </a:r>
              <a:r>
                <a:rPr kumimoji="0" lang="en-US" sz="1800" b="0" i="0" u="none" strike="noStrike" kern="0" cap="none" spc="0" normalizeH="0" baseline="0" noProof="0" dirty="0" err="1">
                  <a:ln>
                    <a:noFill/>
                  </a:ln>
                  <a:solidFill>
                    <a:srgbClr val="FF0000"/>
                  </a:solidFill>
                  <a:effectLst/>
                  <a:uLnTx/>
                  <a:uFillTx/>
                  <a:latin typeface="Cambria" pitchFamily="18" charset="0"/>
                </a:rPr>
                <a:t>Đàn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3001150" y="5725126"/>
            <a:ext cx="116116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698672" y="6208185"/>
            <a:ext cx="176611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Bến</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xe</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quận</a:t>
            </a:r>
            <a:r>
              <a:rPr kumimoji="0" lang="en-US" sz="1800" b="0" i="0" u="none" strike="noStrike" kern="0" cap="none" spc="0" normalizeH="0" baseline="0" noProof="0" dirty="0">
                <a:ln>
                  <a:noFill/>
                </a:ln>
                <a:solidFill>
                  <a:srgbClr val="FF0000"/>
                </a:solidFill>
                <a:effectLst/>
                <a:uLnTx/>
                <a:uFillTx/>
                <a:latin typeface="Cambria" pitchFamily="18" charset="0"/>
              </a:rPr>
              <a:t> 8</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030812" y="5436965"/>
            <a:ext cx="91440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925181"/>
            <a:ext cx="3217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rPr>
              <a:t>280 </a:t>
            </a:r>
            <a:r>
              <a:rPr kumimoji="0" lang="en-US" sz="2000" b="0" i="0" u="none" strike="noStrike" kern="0" cap="none" spc="0" normalizeH="0" baseline="0" noProof="0" dirty="0" err="1">
                <a:ln>
                  <a:noFill/>
                </a:ln>
                <a:solidFill>
                  <a:srgbClr val="FF0000"/>
                </a:solidFill>
                <a:effectLst/>
                <a:uLnTx/>
                <a:uFillTx/>
                <a:latin typeface="Cambria" pitchFamily="18" charset="0"/>
              </a:rPr>
              <a:t>Nguyễn</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Đình</a:t>
            </a:r>
            <a:r>
              <a:rPr kumimoji="0" lang="en-US" sz="2000" b="0" i="0" u="none" strike="noStrike" kern="0" cap="none" spc="0" normalizeH="0" baseline="0" noProof="0" dirty="0">
                <a:ln>
                  <a:noFill/>
                </a:ln>
                <a:solidFill>
                  <a:srgbClr val="FF0000"/>
                </a:solidFill>
                <a:effectLst/>
                <a:uLnTx/>
                <a:uFillTx/>
                <a:latin typeface="Cambria" pitchFamily="18" charset="0"/>
              </a:rPr>
              <a:t> </a:t>
            </a:r>
            <a:r>
              <a:rPr kumimoji="0" lang="en-US" sz="2000" b="0" i="0" u="none" strike="noStrike" kern="0" cap="none" spc="0" normalizeH="0" baseline="0" noProof="0" dirty="0" err="1">
                <a:ln>
                  <a:noFill/>
                </a:ln>
                <a:solidFill>
                  <a:srgbClr val="FF0000"/>
                </a:solidFill>
                <a:effectLst/>
                <a:uLnTx/>
                <a:uFillTx/>
                <a:latin typeface="Cambria" pitchFamily="18" charset="0"/>
              </a:rPr>
              <a:t>Chiểu</a:t>
            </a:r>
            <a:endParaRPr kumimoji="0" lang="en-US" sz="20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931059" y="3228168"/>
            <a:ext cx="119140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Bà</a:t>
            </a:r>
            <a:r>
              <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rPr>
              <a:t> </a:t>
            </a:r>
            <a:r>
              <a:rPr kumimoji="0" lang="en-US" sz="20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Nội</a:t>
            </a:r>
            <a:endParaRPr kumimoji="0" lang="en-US" sz="20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4067950" y="3766257"/>
            <a:ext cx="264084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0000"/>
                </a:solidFill>
                <a:effectLst/>
                <a:uLnTx/>
                <a:uFillTx/>
                <a:latin typeface="Cambria" pitchFamily="18" charset="0"/>
              </a:rPr>
              <a:t>VinCom</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Lê</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Thánh</a:t>
            </a:r>
            <a:r>
              <a:rPr kumimoji="0" lang="en-US" sz="1800" b="0" i="0" u="none" strike="noStrike" kern="0" cap="none" spc="0" normalizeH="0" baseline="0" noProof="0" dirty="0">
                <a:ln>
                  <a:noFill/>
                </a:ln>
                <a:solidFill>
                  <a:srgbClr val="FF0000"/>
                </a:solidFill>
                <a:effectLst/>
                <a:uLnTx/>
                <a:uFillTx/>
                <a:latin typeface="Cambria" pitchFamily="18" charset="0"/>
              </a:rPr>
              <a:t> </a:t>
            </a:r>
            <a:r>
              <a:rPr kumimoji="0" lang="en-US" sz="1800" b="0" i="0" u="none" strike="noStrike" kern="0" cap="none" spc="0" normalizeH="0" baseline="0" noProof="0" dirty="0" err="1">
                <a:ln>
                  <a:noFill/>
                </a:ln>
                <a:solidFill>
                  <a:srgbClr val="FF0000"/>
                </a:solidFill>
                <a:effectLst/>
                <a:uLnTx/>
                <a:uFillTx/>
                <a:latin typeface="Cambria" pitchFamily="18" charset="0"/>
              </a:rPr>
              <a:t>Tôn</a:t>
            </a:r>
            <a:endParaRPr kumimoji="0" lang="en-US" sz="18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56</a:t>
            </a:fld>
            <a:endParaRPr lang="en-US"/>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57</a:t>
            </a:fld>
            <a:endParaRPr lang="en-US"/>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 sz="1800" b="0" i="0" u="none" strike="noStrike" kern="0" cap="none" spc="0" normalizeH="0" baseline="0" noProof="0">
              <a:ln>
                <a:noFill/>
              </a:ln>
              <a:solidFill>
                <a:sysClr val="windowText" lastClr="000000"/>
              </a:solidFill>
              <a:effectLst/>
              <a:uLnTx/>
              <a:uFillTx/>
            </a:endParaRPr>
          </a:p>
        </p:txBody>
      </p:sp>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 sz="1800" b="0" i="0" u="none" strike="noStrike" kern="0" cap="none" spc="0" normalizeH="0" baseline="0" noProof="0">
              <a:ln>
                <a:noFill/>
              </a:ln>
              <a:solidFill>
                <a:srgbClr val="000000"/>
              </a:solidFill>
              <a:effectLst/>
              <a:uLnTx/>
              <a:uFillTx/>
            </a:endParaRP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5892593" y="5274439"/>
            <a:ext cx="19975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36671" y="2252387"/>
            <a:ext cx="1415772" cy="3760650"/>
            <a:chOff x="663715" y="2416939"/>
            <a:chExt cx="1415772" cy="3760650"/>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663715" y="3679776"/>
              <a:ext cx="14157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828021" y="5808257"/>
              <a:ext cx="10871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2" name="Slide Number Placeholder 1"/>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sp>
        <p:nvSpPr>
          <p:cNvPr id="4" name="Slide Number Placeholder 3"/>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138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46340" y="6133081"/>
            <a:ext cx="175528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000" b="1" i="0" u="none" strike="noStrike" kern="0" cap="none" spc="0" normalizeH="0" baseline="0" noProof="0" dirty="0" smtClean="0">
                <a:ln>
                  <a:noFill/>
                </a:ln>
                <a:solidFill>
                  <a:srgbClr val="FF0000"/>
                </a:solidFill>
                <a:effectLst/>
                <a:uLnTx/>
                <a:uFillTx/>
                <a:latin typeface="Cambria" pitchFamily="18" charset="0"/>
              </a:rPr>
              <a:t>r</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3468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0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195</TotalTime>
  <Words>11841</Words>
  <Application>Microsoft Macintosh PowerPoint</Application>
  <PresentationFormat>On-screen Show (4:3)</PresentationFormat>
  <Paragraphs>4408</Paragraphs>
  <Slides>287</Slides>
  <Notes>201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287</vt:i4>
      </vt:variant>
    </vt:vector>
  </HeadingPairs>
  <TitlesOfParts>
    <vt:vector size="301" baseType="lpstr">
      <vt:lpstr>Calibri</vt:lpstr>
      <vt:lpstr>Calibri Light</vt:lpstr>
      <vt:lpstr>Cambria</vt:lpstr>
      <vt:lpstr>Cambria Math</vt:lpstr>
      <vt:lpstr>Times New Roman</vt:lpstr>
      <vt:lpstr>Arial</vt:lpstr>
      <vt:lpstr>Office Theme</vt:lpstr>
      <vt:lpstr>biz</vt:lpstr>
      <vt:lpstr>1_biz</vt:lpstr>
      <vt:lpstr>1_Office Theme</vt:lpstr>
      <vt:lpstr>2_Office Theme</vt:lpstr>
      <vt:lpstr>3_Office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Transfer Data Process</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Disadvantages</vt:lpstr>
      <vt:lpstr>Disadvantages</vt:lpstr>
      <vt:lpstr>Disadvantages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67</cp:revision>
  <dcterms:created xsi:type="dcterms:W3CDTF">2015-12-12T12:59:05Z</dcterms:created>
  <dcterms:modified xsi:type="dcterms:W3CDTF">2015-12-15T11:20:04Z</dcterms:modified>
</cp:coreProperties>
</file>